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  <p:sldMasterId id="2147483684" r:id="rId3"/>
    <p:sldMasterId id="2147483685" r:id="rId4"/>
    <p:sldMasterId id="2147483686" r:id="rId5"/>
    <p:sldMasterId id="2147483687" r:id="rId6"/>
    <p:sldMasterId id="2147483688" r:id="rId7"/>
    <p:sldMasterId id="2147483689" r:id="rId8"/>
    <p:sldMasterId id="2147483690" r:id="rId9"/>
    <p:sldMasterId id="2147483714" r:id="rId10"/>
    <p:sldMasterId id="2147483738" r:id="rId11"/>
  </p:sldMasterIdLst>
  <p:notesMasterIdLst>
    <p:notesMasterId r:id="rId29"/>
  </p:notesMasterIdLst>
  <p:sldIdLst>
    <p:sldId id="270" r:id="rId12"/>
    <p:sldId id="275" r:id="rId13"/>
    <p:sldId id="263" r:id="rId14"/>
    <p:sldId id="283" r:id="rId15"/>
    <p:sldId id="268" r:id="rId16"/>
    <p:sldId id="284" r:id="rId17"/>
    <p:sldId id="285" r:id="rId18"/>
    <p:sldId id="264" r:id="rId19"/>
    <p:sldId id="271" r:id="rId20"/>
    <p:sldId id="278" r:id="rId21"/>
    <p:sldId id="279" r:id="rId22"/>
    <p:sldId id="280" r:id="rId23"/>
    <p:sldId id="277" r:id="rId24"/>
    <p:sldId id="282" r:id="rId25"/>
    <p:sldId id="276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son Johnson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0" autoAdjust="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A15CE-4670-9F4B-B5C0-A9C5A14A165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79ABB3-6C5D-C84B-8549-807E84D614B8}">
      <dgm:prSet phldrT="[Text]"/>
      <dgm:spPr/>
      <dgm:t>
        <a:bodyPr/>
        <a:lstStyle/>
        <a:p>
          <a:r>
            <a:rPr lang="en-US" dirty="0"/>
            <a:t>Local delivery for targeted therapeutics</a:t>
          </a:r>
        </a:p>
      </dgm:t>
    </dgm:pt>
    <dgm:pt modelId="{5E770BBE-3B75-074D-A35F-425A86DFB0A1}" type="parTrans" cxnId="{FF9F29B8-2A40-B145-A534-DA840BBCC5C3}">
      <dgm:prSet/>
      <dgm:spPr/>
      <dgm:t>
        <a:bodyPr/>
        <a:lstStyle/>
        <a:p>
          <a:endParaRPr lang="en-US"/>
        </a:p>
      </dgm:t>
    </dgm:pt>
    <dgm:pt modelId="{CCFA9254-ACC9-AE45-81F0-E5C7620AB0FE}" type="sibTrans" cxnId="{FF9F29B8-2A40-B145-A534-DA840BBCC5C3}">
      <dgm:prSet/>
      <dgm:spPr/>
      <dgm:t>
        <a:bodyPr/>
        <a:lstStyle/>
        <a:p>
          <a:endParaRPr lang="en-US"/>
        </a:p>
      </dgm:t>
    </dgm:pt>
    <dgm:pt modelId="{78C94183-2DC8-C54A-8BAE-3A3C1EA57996}">
      <dgm:prSet phldrT="[Text]" custT="1"/>
      <dgm:spPr/>
      <dgm:t>
        <a:bodyPr/>
        <a:lstStyle/>
        <a:p>
          <a:r>
            <a:rPr lang="en-US" sz="1200" dirty="0"/>
            <a:t>Large and small molecules for rheumatoid arthritis, IBD</a:t>
          </a:r>
        </a:p>
      </dgm:t>
    </dgm:pt>
    <dgm:pt modelId="{11B1F1F2-DF69-8041-8A98-4AF4715F9F94}" type="parTrans" cxnId="{794F80E0-5C64-354B-B883-3E2C5D7287F6}">
      <dgm:prSet/>
      <dgm:spPr/>
      <dgm:t>
        <a:bodyPr/>
        <a:lstStyle/>
        <a:p>
          <a:endParaRPr lang="en-US"/>
        </a:p>
      </dgm:t>
    </dgm:pt>
    <dgm:pt modelId="{EB84842B-72F3-8A41-9CCF-6870EA95FF24}" type="sibTrans" cxnId="{794F80E0-5C64-354B-B883-3E2C5D7287F6}">
      <dgm:prSet/>
      <dgm:spPr/>
      <dgm:t>
        <a:bodyPr/>
        <a:lstStyle/>
        <a:p>
          <a:endParaRPr lang="en-US"/>
        </a:p>
      </dgm:t>
    </dgm:pt>
    <dgm:pt modelId="{49F20BD3-8845-7D45-89D2-52BD165C1D33}">
      <dgm:prSet phldrT="[Text]"/>
      <dgm:spPr/>
      <dgm:t>
        <a:bodyPr/>
        <a:lstStyle/>
        <a:p>
          <a:r>
            <a:rPr lang="en-US" dirty="0"/>
            <a:t>Mechanisms of immune tolerance</a:t>
          </a:r>
        </a:p>
      </dgm:t>
    </dgm:pt>
    <dgm:pt modelId="{663D4BD4-F22A-204A-A8F8-B451F165EE6E}" type="parTrans" cxnId="{52C984C5-B787-CB40-BBDD-AF4544A49C6E}">
      <dgm:prSet/>
      <dgm:spPr/>
      <dgm:t>
        <a:bodyPr/>
        <a:lstStyle/>
        <a:p>
          <a:endParaRPr lang="en-US"/>
        </a:p>
      </dgm:t>
    </dgm:pt>
    <dgm:pt modelId="{2668CA9C-82FE-B341-A624-10CDF0F01396}" type="sibTrans" cxnId="{52C984C5-B787-CB40-BBDD-AF4544A49C6E}">
      <dgm:prSet/>
      <dgm:spPr/>
      <dgm:t>
        <a:bodyPr/>
        <a:lstStyle/>
        <a:p>
          <a:endParaRPr lang="en-US"/>
        </a:p>
      </dgm:t>
    </dgm:pt>
    <dgm:pt modelId="{C91575C2-6F73-564D-A116-0E81AA256354}">
      <dgm:prSet phldrT="[Text]" custT="1"/>
      <dgm:spPr/>
      <dgm:t>
        <a:bodyPr/>
        <a:lstStyle/>
        <a:p>
          <a:r>
            <a:rPr lang="en-US" sz="1200" dirty="0"/>
            <a:t>Inhibition of signal 1 and/or signal 2 T cell stimulation</a:t>
          </a:r>
        </a:p>
      </dgm:t>
    </dgm:pt>
    <dgm:pt modelId="{E4EAF377-609F-0142-94ED-AC708D3C2742}" type="parTrans" cxnId="{DB41F7E3-2F94-5C4F-843B-71AB7D635953}">
      <dgm:prSet/>
      <dgm:spPr/>
      <dgm:t>
        <a:bodyPr/>
        <a:lstStyle/>
        <a:p>
          <a:endParaRPr lang="en-US"/>
        </a:p>
      </dgm:t>
    </dgm:pt>
    <dgm:pt modelId="{4713FFCA-1A78-9D44-B289-07BEAD3D9F87}" type="sibTrans" cxnId="{DB41F7E3-2F94-5C4F-843B-71AB7D635953}">
      <dgm:prSet/>
      <dgm:spPr/>
      <dgm:t>
        <a:bodyPr/>
        <a:lstStyle/>
        <a:p>
          <a:endParaRPr lang="en-US"/>
        </a:p>
      </dgm:t>
    </dgm:pt>
    <dgm:pt modelId="{C2209E33-2649-2642-8721-83F7CB395814}">
      <dgm:prSet phldrT="[Text]"/>
      <dgm:spPr/>
      <dgm:t>
        <a:bodyPr/>
        <a:lstStyle/>
        <a:p>
          <a:r>
            <a:rPr lang="en-US" dirty="0"/>
            <a:t>Novel small molecule approaches</a:t>
          </a:r>
        </a:p>
      </dgm:t>
    </dgm:pt>
    <dgm:pt modelId="{B62F2FD3-69F1-C44D-919A-A991726D8B01}" type="parTrans" cxnId="{F16F5387-AEF0-8045-A15B-1ADB11F70301}">
      <dgm:prSet/>
      <dgm:spPr/>
      <dgm:t>
        <a:bodyPr/>
        <a:lstStyle/>
        <a:p>
          <a:endParaRPr lang="en-US"/>
        </a:p>
      </dgm:t>
    </dgm:pt>
    <dgm:pt modelId="{2669CA77-7ABE-F34C-940E-E0277BB284FB}" type="sibTrans" cxnId="{F16F5387-AEF0-8045-A15B-1ADB11F70301}">
      <dgm:prSet/>
      <dgm:spPr/>
      <dgm:t>
        <a:bodyPr/>
        <a:lstStyle/>
        <a:p>
          <a:endParaRPr lang="en-US"/>
        </a:p>
      </dgm:t>
    </dgm:pt>
    <dgm:pt modelId="{DB87279E-12A7-A74A-B839-6BE591612631}">
      <dgm:prSet phldrT="[Text]" custT="1"/>
      <dgm:spPr/>
      <dgm:t>
        <a:bodyPr/>
        <a:lstStyle/>
        <a:p>
          <a:r>
            <a:rPr lang="en-US" sz="1200" dirty="0"/>
            <a:t>With biologics-like efficacy</a:t>
          </a:r>
        </a:p>
      </dgm:t>
    </dgm:pt>
    <dgm:pt modelId="{7C286C37-4D61-FD40-9E83-BEFF1C0144D1}" type="parTrans" cxnId="{BEE0D6B4-8A60-B541-850A-2B22AF0A144E}">
      <dgm:prSet/>
      <dgm:spPr/>
      <dgm:t>
        <a:bodyPr/>
        <a:lstStyle/>
        <a:p>
          <a:endParaRPr lang="en-US"/>
        </a:p>
      </dgm:t>
    </dgm:pt>
    <dgm:pt modelId="{1A01657B-80EF-6142-81A6-C218296D7649}" type="sibTrans" cxnId="{BEE0D6B4-8A60-B541-850A-2B22AF0A144E}">
      <dgm:prSet/>
      <dgm:spPr/>
      <dgm:t>
        <a:bodyPr/>
        <a:lstStyle/>
        <a:p>
          <a:endParaRPr lang="en-US"/>
        </a:p>
      </dgm:t>
    </dgm:pt>
    <dgm:pt modelId="{52B82606-E24B-FD49-A488-7BD60CA40EB4}">
      <dgm:prSet phldrT="[Text]"/>
      <dgm:spPr/>
      <dgm:t>
        <a:bodyPr/>
        <a:lstStyle/>
        <a:p>
          <a:r>
            <a:rPr lang="en-US" dirty="0"/>
            <a:t>Auto-antigens and</a:t>
          </a:r>
          <a:br>
            <a:rPr lang="en-US" dirty="0"/>
          </a:br>
          <a:r>
            <a:rPr lang="en-US" dirty="0"/>
            <a:t>T cell receptors</a:t>
          </a:r>
        </a:p>
      </dgm:t>
    </dgm:pt>
    <dgm:pt modelId="{6B44D835-4EE8-934D-9364-FD7C5A29670B}" type="parTrans" cxnId="{97115125-693A-6E49-8C85-33BBD31D2687}">
      <dgm:prSet/>
      <dgm:spPr/>
      <dgm:t>
        <a:bodyPr/>
        <a:lstStyle/>
        <a:p>
          <a:endParaRPr lang="en-US"/>
        </a:p>
      </dgm:t>
    </dgm:pt>
    <dgm:pt modelId="{DCFF7A48-EA75-9844-AEF9-BDB852591646}" type="sibTrans" cxnId="{97115125-693A-6E49-8C85-33BBD31D2687}">
      <dgm:prSet/>
      <dgm:spPr/>
      <dgm:t>
        <a:bodyPr/>
        <a:lstStyle/>
        <a:p>
          <a:endParaRPr lang="en-US"/>
        </a:p>
      </dgm:t>
    </dgm:pt>
    <dgm:pt modelId="{9DF2E078-4BC4-AB4A-A8C4-FF63799BC4CA}">
      <dgm:prSet phldrT="[Text]" custT="1"/>
      <dgm:spPr/>
      <dgm:t>
        <a:bodyPr/>
        <a:lstStyle/>
        <a:p>
          <a:r>
            <a:rPr lang="en-US" sz="1200" dirty="0"/>
            <a:t>Platforms/modalities to identify auto antigen(s)/TCR</a:t>
          </a:r>
        </a:p>
      </dgm:t>
    </dgm:pt>
    <dgm:pt modelId="{9F376269-879B-5C47-B836-3F22DB2366FC}" type="parTrans" cxnId="{F3BBF52D-0B10-114F-A0FA-4D52609DAA57}">
      <dgm:prSet/>
      <dgm:spPr/>
      <dgm:t>
        <a:bodyPr/>
        <a:lstStyle/>
        <a:p>
          <a:endParaRPr lang="en-US"/>
        </a:p>
      </dgm:t>
    </dgm:pt>
    <dgm:pt modelId="{47AB7818-7434-984D-A3D1-F72E030AFE85}" type="sibTrans" cxnId="{F3BBF52D-0B10-114F-A0FA-4D52609DAA57}">
      <dgm:prSet/>
      <dgm:spPr/>
      <dgm:t>
        <a:bodyPr/>
        <a:lstStyle/>
        <a:p>
          <a:endParaRPr lang="en-US"/>
        </a:p>
      </dgm:t>
    </dgm:pt>
    <dgm:pt modelId="{7557B853-1C88-024A-9AE6-1B541FFAB0C2}">
      <dgm:prSet phldrT="[Text]"/>
      <dgm:spPr/>
      <dgm:t>
        <a:bodyPr/>
        <a:lstStyle/>
        <a:p>
          <a:r>
            <a:rPr lang="en-US" dirty="0"/>
            <a:t>Inflammatory bowel disease</a:t>
          </a:r>
        </a:p>
      </dgm:t>
    </dgm:pt>
    <dgm:pt modelId="{8E8C109F-E290-F645-BC41-1676BE243BE3}" type="parTrans" cxnId="{ED96362C-EFF7-8141-8AC1-91A952035233}">
      <dgm:prSet/>
      <dgm:spPr/>
      <dgm:t>
        <a:bodyPr/>
        <a:lstStyle/>
        <a:p>
          <a:endParaRPr lang="en-US"/>
        </a:p>
      </dgm:t>
    </dgm:pt>
    <dgm:pt modelId="{EEA2EABF-C38D-6C47-B829-1D9CBF256842}" type="sibTrans" cxnId="{ED96362C-EFF7-8141-8AC1-91A952035233}">
      <dgm:prSet/>
      <dgm:spPr/>
      <dgm:t>
        <a:bodyPr/>
        <a:lstStyle/>
        <a:p>
          <a:endParaRPr lang="en-US"/>
        </a:p>
      </dgm:t>
    </dgm:pt>
    <dgm:pt modelId="{A4DD0994-0D13-884B-A2CD-623DC417E07B}">
      <dgm:prSet phldrT="[Text]" custT="1"/>
      <dgm:spPr/>
      <dgm:t>
        <a:bodyPr/>
        <a:lstStyle/>
        <a:p>
          <a:pPr marL="117475" indent="-117475"/>
          <a:r>
            <a:rPr lang="en-US" sz="1100" dirty="0"/>
            <a:t>Mechanisms of host-microbe interactions or cellular stress responses </a:t>
          </a:r>
        </a:p>
      </dgm:t>
    </dgm:pt>
    <dgm:pt modelId="{32AE89A5-D1D2-514D-A807-879853E496C4}" type="parTrans" cxnId="{E903BF1A-F4DE-AA47-A6A4-D5A51CC1E31D}">
      <dgm:prSet/>
      <dgm:spPr/>
      <dgm:t>
        <a:bodyPr/>
        <a:lstStyle/>
        <a:p>
          <a:endParaRPr lang="en-US"/>
        </a:p>
      </dgm:t>
    </dgm:pt>
    <dgm:pt modelId="{067CF786-ABED-314A-9507-005A298AF1C8}" type="sibTrans" cxnId="{E903BF1A-F4DE-AA47-A6A4-D5A51CC1E31D}">
      <dgm:prSet/>
      <dgm:spPr/>
      <dgm:t>
        <a:bodyPr/>
        <a:lstStyle/>
        <a:p>
          <a:endParaRPr lang="en-US"/>
        </a:p>
      </dgm:t>
    </dgm:pt>
    <dgm:pt modelId="{D31A4233-3AA0-6D42-ACC0-D41BF8367FBC}">
      <dgm:prSet phldrT="[Text]" custT="1"/>
      <dgm:spPr/>
      <dgm:t>
        <a:bodyPr/>
        <a:lstStyle/>
        <a:p>
          <a:pPr marL="117475" indent="-117475"/>
          <a:r>
            <a:rPr lang="en-US" sz="1100" dirty="0"/>
            <a:t>Novel microbiome-based therapeutics</a:t>
          </a:r>
        </a:p>
      </dgm:t>
    </dgm:pt>
    <dgm:pt modelId="{18BE4B9E-3253-FB47-AB88-54E3D0DE611C}" type="parTrans" cxnId="{B9BD3605-E20E-DA49-BB81-08410BD7B6C7}">
      <dgm:prSet/>
      <dgm:spPr/>
      <dgm:t>
        <a:bodyPr/>
        <a:lstStyle/>
        <a:p>
          <a:endParaRPr lang="en-US"/>
        </a:p>
      </dgm:t>
    </dgm:pt>
    <dgm:pt modelId="{766092DD-312F-CC45-B322-2F4E34804EE0}" type="sibTrans" cxnId="{B9BD3605-E20E-DA49-BB81-08410BD7B6C7}">
      <dgm:prSet/>
      <dgm:spPr/>
      <dgm:t>
        <a:bodyPr/>
        <a:lstStyle/>
        <a:p>
          <a:endParaRPr lang="en-US"/>
        </a:p>
      </dgm:t>
    </dgm:pt>
    <dgm:pt modelId="{183148CC-AE92-6A41-BC9E-ADF6BD612ABE}">
      <dgm:prSet phldrT="[Text]" custT="1"/>
      <dgm:spPr/>
      <dgm:t>
        <a:bodyPr/>
        <a:lstStyle/>
        <a:p>
          <a:pPr marL="117475" indent="-117475"/>
          <a:r>
            <a:rPr lang="en-US" sz="1100" dirty="0"/>
            <a:t>IBD genetics and host-environment cross talk</a:t>
          </a:r>
        </a:p>
      </dgm:t>
    </dgm:pt>
    <dgm:pt modelId="{C396BE7B-0D6E-F042-96ED-041764308777}" type="parTrans" cxnId="{E6594A22-40B0-AE41-95B6-63BBBECDD76C}">
      <dgm:prSet/>
      <dgm:spPr/>
      <dgm:t>
        <a:bodyPr/>
        <a:lstStyle/>
        <a:p>
          <a:endParaRPr lang="en-US"/>
        </a:p>
      </dgm:t>
    </dgm:pt>
    <dgm:pt modelId="{01D8F1CF-E58A-E94F-AAD8-62DADDAA643A}" type="sibTrans" cxnId="{E6594A22-40B0-AE41-95B6-63BBBECDD76C}">
      <dgm:prSet/>
      <dgm:spPr/>
      <dgm:t>
        <a:bodyPr/>
        <a:lstStyle/>
        <a:p>
          <a:endParaRPr lang="en-US"/>
        </a:p>
      </dgm:t>
    </dgm:pt>
    <dgm:pt modelId="{5FCFC168-A969-D143-AB3D-6F75EE24305D}">
      <dgm:prSet phldrT="[Text]"/>
      <dgm:spPr/>
      <dgm:t>
        <a:bodyPr/>
        <a:lstStyle/>
        <a:p>
          <a:r>
            <a:rPr lang="en-US" dirty="0"/>
            <a:t>Psoriasis</a:t>
          </a:r>
        </a:p>
      </dgm:t>
    </dgm:pt>
    <dgm:pt modelId="{EB674569-7295-C744-A1FB-ED27FB145EDA}" type="parTrans" cxnId="{ACC1058F-4C15-574B-B793-701E5348646E}">
      <dgm:prSet/>
      <dgm:spPr/>
      <dgm:t>
        <a:bodyPr/>
        <a:lstStyle/>
        <a:p>
          <a:endParaRPr lang="en-US"/>
        </a:p>
      </dgm:t>
    </dgm:pt>
    <dgm:pt modelId="{40BB94D4-B7F7-7447-BD7E-1458FFE8B8B3}" type="sibTrans" cxnId="{ACC1058F-4C15-574B-B793-701E5348646E}">
      <dgm:prSet/>
      <dgm:spPr/>
      <dgm:t>
        <a:bodyPr/>
        <a:lstStyle/>
        <a:p>
          <a:endParaRPr lang="en-US"/>
        </a:p>
      </dgm:t>
    </dgm:pt>
    <dgm:pt modelId="{FE078B19-A679-FB44-A521-1C6374FBEFC6}">
      <dgm:prSet phldrT="[Text]" custT="1"/>
      <dgm:spPr/>
      <dgm:t>
        <a:bodyPr/>
        <a:lstStyle/>
        <a:p>
          <a:r>
            <a:rPr lang="en-US" sz="1200" dirty="0"/>
            <a:t>E.g. Joint or gut selective approaches/platforms</a:t>
          </a:r>
        </a:p>
      </dgm:t>
    </dgm:pt>
    <dgm:pt modelId="{79C7F692-874F-6D4F-94C5-7CF19C73B410}" type="parTrans" cxnId="{F0ADBDFB-2164-C84C-972D-7649EEC3BDE8}">
      <dgm:prSet/>
      <dgm:spPr/>
      <dgm:t>
        <a:bodyPr/>
        <a:lstStyle/>
        <a:p>
          <a:endParaRPr lang="en-US"/>
        </a:p>
      </dgm:t>
    </dgm:pt>
    <dgm:pt modelId="{A58CE7EB-6185-4647-986C-1FD3346106B5}" type="sibTrans" cxnId="{F0ADBDFB-2164-C84C-972D-7649EEC3BDE8}">
      <dgm:prSet/>
      <dgm:spPr/>
      <dgm:t>
        <a:bodyPr/>
        <a:lstStyle/>
        <a:p>
          <a:endParaRPr lang="en-US"/>
        </a:p>
      </dgm:t>
    </dgm:pt>
    <dgm:pt modelId="{9AD2117F-F15E-6940-B44A-2025CF2667AE}">
      <dgm:prSet phldrT="[Text]" custT="1"/>
      <dgm:spPr/>
      <dgm:t>
        <a:bodyPr/>
        <a:lstStyle/>
        <a:p>
          <a:r>
            <a:rPr lang="en-US" sz="1200" dirty="0"/>
            <a:t>Enhancing </a:t>
          </a:r>
          <a:r>
            <a:rPr lang="en-US" sz="1200" dirty="0" err="1"/>
            <a:t>Treg</a:t>
          </a:r>
          <a:r>
            <a:rPr lang="en-US" sz="1200" dirty="0"/>
            <a:t> activity/abundance</a:t>
          </a:r>
        </a:p>
      </dgm:t>
    </dgm:pt>
    <dgm:pt modelId="{56423BDB-EBBC-5541-87D0-8A121A178ECA}" type="parTrans" cxnId="{762A3114-BF1A-D244-A436-FFC874C5FA00}">
      <dgm:prSet/>
      <dgm:spPr/>
      <dgm:t>
        <a:bodyPr/>
        <a:lstStyle/>
        <a:p>
          <a:endParaRPr lang="en-US"/>
        </a:p>
      </dgm:t>
    </dgm:pt>
    <dgm:pt modelId="{F51CA813-62CF-3149-86F5-93C70F504B1A}" type="sibTrans" cxnId="{762A3114-BF1A-D244-A436-FFC874C5FA00}">
      <dgm:prSet/>
      <dgm:spPr/>
      <dgm:t>
        <a:bodyPr/>
        <a:lstStyle/>
        <a:p>
          <a:endParaRPr lang="en-US"/>
        </a:p>
      </dgm:t>
    </dgm:pt>
    <dgm:pt modelId="{B9C2F819-B420-9A45-AF28-A86F0B5A28E4}">
      <dgm:prSet phldrT="[Text]" custT="1"/>
      <dgm:spPr/>
      <dgm:t>
        <a:bodyPr/>
        <a:lstStyle/>
        <a:p>
          <a:r>
            <a:rPr lang="en-US" sz="1200" dirty="0"/>
            <a:t>Approaches to block auto antigen(s)/TCR in diseases of interest</a:t>
          </a:r>
        </a:p>
      </dgm:t>
    </dgm:pt>
    <dgm:pt modelId="{F80E62AE-42EC-7A40-9CC4-0E44941CE614}" type="parTrans" cxnId="{6F76CC5A-7B44-BD40-9207-223FCC23253D}">
      <dgm:prSet/>
      <dgm:spPr/>
      <dgm:t>
        <a:bodyPr/>
        <a:lstStyle/>
        <a:p>
          <a:endParaRPr lang="en-US"/>
        </a:p>
      </dgm:t>
    </dgm:pt>
    <dgm:pt modelId="{9F36A3BD-E3B6-8C45-AAAC-8CC83AA2F2FC}" type="sibTrans" cxnId="{6F76CC5A-7B44-BD40-9207-223FCC23253D}">
      <dgm:prSet/>
      <dgm:spPr/>
      <dgm:t>
        <a:bodyPr/>
        <a:lstStyle/>
        <a:p>
          <a:endParaRPr lang="en-US"/>
        </a:p>
      </dgm:t>
    </dgm:pt>
    <dgm:pt modelId="{16429D14-A0CA-5E4F-8AAC-5CF41A1131C1}">
      <dgm:prSet phldrT="[Text]" custT="1"/>
      <dgm:spPr/>
      <dgm:t>
        <a:bodyPr/>
        <a:lstStyle/>
        <a:p>
          <a:r>
            <a:rPr lang="en-US" sz="1200"/>
            <a:t>Mechanisms involved in switch from guttate psoriasis to chronic plaque psoriasis</a:t>
          </a:r>
        </a:p>
      </dgm:t>
    </dgm:pt>
    <dgm:pt modelId="{CBED5B35-A25D-3E4D-B024-186FCBB56410}" type="parTrans" cxnId="{757B2EDC-298B-FE4A-B89E-ADE659C1056E}">
      <dgm:prSet/>
      <dgm:spPr/>
      <dgm:t>
        <a:bodyPr/>
        <a:lstStyle/>
        <a:p>
          <a:endParaRPr lang="en-US"/>
        </a:p>
      </dgm:t>
    </dgm:pt>
    <dgm:pt modelId="{F48323A9-1144-6946-94C1-30972EA61325}" type="sibTrans" cxnId="{757B2EDC-298B-FE4A-B89E-ADE659C1056E}">
      <dgm:prSet/>
      <dgm:spPr/>
      <dgm:t>
        <a:bodyPr/>
        <a:lstStyle/>
        <a:p>
          <a:endParaRPr lang="en-US"/>
        </a:p>
      </dgm:t>
    </dgm:pt>
    <dgm:pt modelId="{C9AD8AB0-DA0D-1E4C-9949-1FAFC1E525BA}">
      <dgm:prSet phldrT="[Text]" custT="1"/>
      <dgm:spPr/>
      <dgm:t>
        <a:bodyPr/>
        <a:lstStyle/>
        <a:p>
          <a:r>
            <a:rPr lang="en-US" sz="1800" dirty="0"/>
            <a:t>Diagnostics</a:t>
          </a:r>
        </a:p>
      </dgm:t>
    </dgm:pt>
    <dgm:pt modelId="{CF0B414C-2361-A34F-BE7F-CF5E55AE79B3}" type="parTrans" cxnId="{136D615B-6E13-4742-A3D0-BA2D8D89C0A1}">
      <dgm:prSet/>
      <dgm:spPr/>
      <dgm:t>
        <a:bodyPr/>
        <a:lstStyle/>
        <a:p>
          <a:endParaRPr lang="en-US"/>
        </a:p>
      </dgm:t>
    </dgm:pt>
    <dgm:pt modelId="{21180A02-D557-244E-A14F-02EA64DA63AF}" type="sibTrans" cxnId="{136D615B-6E13-4742-A3D0-BA2D8D89C0A1}">
      <dgm:prSet/>
      <dgm:spPr/>
      <dgm:t>
        <a:bodyPr/>
        <a:lstStyle/>
        <a:p>
          <a:endParaRPr lang="en-US"/>
        </a:p>
      </dgm:t>
    </dgm:pt>
    <dgm:pt modelId="{3212BCCB-E4C9-C54E-9689-F6054417E1DE}">
      <dgm:prSet phldrT="[Text]" custT="1"/>
      <dgm:spPr/>
      <dgm:t>
        <a:bodyPr/>
        <a:lstStyle/>
        <a:p>
          <a:r>
            <a:rPr lang="en-US" sz="1200" dirty="0"/>
            <a:t>Early, sensitive and noninvasive detection of pre-symptomatic or early onset of rheumatoid arthritis</a:t>
          </a:r>
        </a:p>
      </dgm:t>
    </dgm:pt>
    <dgm:pt modelId="{EC336143-B55C-2541-BDD3-B5E3BEA268EC}" type="parTrans" cxnId="{9CCCE172-112A-554D-A1BE-CC10EB00DDF9}">
      <dgm:prSet/>
      <dgm:spPr/>
      <dgm:t>
        <a:bodyPr/>
        <a:lstStyle/>
        <a:p>
          <a:endParaRPr lang="en-US"/>
        </a:p>
      </dgm:t>
    </dgm:pt>
    <dgm:pt modelId="{149A4AD5-A051-9640-8495-26C35499F2AF}" type="sibTrans" cxnId="{9CCCE172-112A-554D-A1BE-CC10EB00DDF9}">
      <dgm:prSet/>
      <dgm:spPr/>
      <dgm:t>
        <a:bodyPr/>
        <a:lstStyle/>
        <a:p>
          <a:endParaRPr lang="en-US"/>
        </a:p>
      </dgm:t>
    </dgm:pt>
    <dgm:pt modelId="{AD76D145-C473-6C41-B1ED-99DAE767A07C}" type="pres">
      <dgm:prSet presAssocID="{4BDA15CE-4670-9F4B-B5C0-A9C5A14A165D}" presName="Name0" presStyleCnt="0">
        <dgm:presLayoutVars>
          <dgm:dir/>
          <dgm:animLvl val="lvl"/>
          <dgm:resizeHandles val="exact"/>
        </dgm:presLayoutVars>
      </dgm:prSet>
      <dgm:spPr/>
    </dgm:pt>
    <dgm:pt modelId="{B588EB0D-786C-0740-B6CD-720FB1AC7DB7}" type="pres">
      <dgm:prSet presAssocID="{5579ABB3-6C5D-C84B-8549-807E84D614B8}" presName="linNode" presStyleCnt="0"/>
      <dgm:spPr/>
    </dgm:pt>
    <dgm:pt modelId="{4F973DBF-E27E-A344-A783-2E6917740187}" type="pres">
      <dgm:prSet presAssocID="{5579ABB3-6C5D-C84B-8549-807E84D614B8}" presName="parentText" presStyleLbl="node1" presStyleIdx="0" presStyleCnt="7" custScaleX="86389">
        <dgm:presLayoutVars>
          <dgm:chMax val="1"/>
          <dgm:bulletEnabled val="1"/>
        </dgm:presLayoutVars>
      </dgm:prSet>
      <dgm:spPr/>
    </dgm:pt>
    <dgm:pt modelId="{C59EB9AD-09F0-6B44-A84A-E02DD924BB2A}" type="pres">
      <dgm:prSet presAssocID="{5579ABB3-6C5D-C84B-8549-807E84D614B8}" presName="descendantText" presStyleLbl="alignAccFollowNode1" presStyleIdx="0" presStyleCnt="7" custScaleX="100102">
        <dgm:presLayoutVars>
          <dgm:bulletEnabled val="1"/>
        </dgm:presLayoutVars>
      </dgm:prSet>
      <dgm:spPr/>
    </dgm:pt>
    <dgm:pt modelId="{0F412AB0-288E-E34D-8E0E-DECE19A6687C}" type="pres">
      <dgm:prSet presAssocID="{CCFA9254-ACC9-AE45-81F0-E5C7620AB0FE}" presName="sp" presStyleCnt="0"/>
      <dgm:spPr/>
    </dgm:pt>
    <dgm:pt modelId="{C3DD14CA-FB0C-6141-A01D-BCBDDA1E2DEF}" type="pres">
      <dgm:prSet presAssocID="{49F20BD3-8845-7D45-89D2-52BD165C1D33}" presName="linNode" presStyleCnt="0"/>
      <dgm:spPr/>
    </dgm:pt>
    <dgm:pt modelId="{CB72F155-901F-8348-8385-CEFDF4EBA493}" type="pres">
      <dgm:prSet presAssocID="{49F20BD3-8845-7D45-89D2-52BD165C1D33}" presName="parentText" presStyleLbl="node1" presStyleIdx="1" presStyleCnt="7" custScaleX="86570">
        <dgm:presLayoutVars>
          <dgm:chMax val="1"/>
          <dgm:bulletEnabled val="1"/>
        </dgm:presLayoutVars>
      </dgm:prSet>
      <dgm:spPr/>
    </dgm:pt>
    <dgm:pt modelId="{53B5FD2C-8142-EA49-9D69-2BC6E52162CC}" type="pres">
      <dgm:prSet presAssocID="{49F20BD3-8845-7D45-89D2-52BD165C1D33}" presName="descendantText" presStyleLbl="alignAccFollowNode1" presStyleIdx="1" presStyleCnt="7">
        <dgm:presLayoutVars>
          <dgm:bulletEnabled val="1"/>
        </dgm:presLayoutVars>
      </dgm:prSet>
      <dgm:spPr/>
    </dgm:pt>
    <dgm:pt modelId="{1908FCEB-4C6E-9649-A848-E6415F445789}" type="pres">
      <dgm:prSet presAssocID="{2668CA9C-82FE-B341-A624-10CDF0F01396}" presName="sp" presStyleCnt="0"/>
      <dgm:spPr/>
    </dgm:pt>
    <dgm:pt modelId="{9C95B339-F3F3-C94C-BCA2-F7257F5F5A33}" type="pres">
      <dgm:prSet presAssocID="{C2209E33-2649-2642-8721-83F7CB395814}" presName="linNode" presStyleCnt="0"/>
      <dgm:spPr/>
    </dgm:pt>
    <dgm:pt modelId="{ADD46F92-06F4-5840-A6C1-3305EDF935D0}" type="pres">
      <dgm:prSet presAssocID="{C2209E33-2649-2642-8721-83F7CB395814}" presName="parentText" presStyleLbl="node1" presStyleIdx="2" presStyleCnt="7" custScaleX="86570">
        <dgm:presLayoutVars>
          <dgm:chMax val="1"/>
          <dgm:bulletEnabled val="1"/>
        </dgm:presLayoutVars>
      </dgm:prSet>
      <dgm:spPr/>
    </dgm:pt>
    <dgm:pt modelId="{7D0B6E79-EC2F-7C40-AFA6-C247B25306FD}" type="pres">
      <dgm:prSet presAssocID="{C2209E33-2649-2642-8721-83F7CB395814}" presName="descendantText" presStyleLbl="alignAccFollowNode1" presStyleIdx="2" presStyleCnt="7">
        <dgm:presLayoutVars>
          <dgm:bulletEnabled val="1"/>
        </dgm:presLayoutVars>
      </dgm:prSet>
      <dgm:spPr/>
    </dgm:pt>
    <dgm:pt modelId="{148DAD18-E872-6745-9C15-DCC099675BEF}" type="pres">
      <dgm:prSet presAssocID="{2669CA77-7ABE-F34C-940E-E0277BB284FB}" presName="sp" presStyleCnt="0"/>
      <dgm:spPr/>
    </dgm:pt>
    <dgm:pt modelId="{7232A65E-6AB3-FB40-B27E-F6BF024D2BF9}" type="pres">
      <dgm:prSet presAssocID="{52B82606-E24B-FD49-A488-7BD60CA40EB4}" presName="linNode" presStyleCnt="0"/>
      <dgm:spPr/>
    </dgm:pt>
    <dgm:pt modelId="{F417729C-7FE2-7349-84A7-AA9F8469D6AB}" type="pres">
      <dgm:prSet presAssocID="{52B82606-E24B-FD49-A488-7BD60CA40EB4}" presName="parentText" presStyleLbl="node1" presStyleIdx="3" presStyleCnt="7" custScaleX="86570">
        <dgm:presLayoutVars>
          <dgm:chMax val="1"/>
          <dgm:bulletEnabled val="1"/>
        </dgm:presLayoutVars>
      </dgm:prSet>
      <dgm:spPr/>
    </dgm:pt>
    <dgm:pt modelId="{A1FB10FF-09A8-814D-954B-0D78588883FF}" type="pres">
      <dgm:prSet presAssocID="{52B82606-E24B-FD49-A488-7BD60CA40EB4}" presName="descendantText" presStyleLbl="alignAccFollowNode1" presStyleIdx="3" presStyleCnt="7">
        <dgm:presLayoutVars>
          <dgm:bulletEnabled val="1"/>
        </dgm:presLayoutVars>
      </dgm:prSet>
      <dgm:spPr/>
    </dgm:pt>
    <dgm:pt modelId="{4E90D131-B926-6346-B3CB-3FBCA3BC8BD7}" type="pres">
      <dgm:prSet presAssocID="{DCFF7A48-EA75-9844-AEF9-BDB852591646}" presName="sp" presStyleCnt="0"/>
      <dgm:spPr/>
    </dgm:pt>
    <dgm:pt modelId="{6CE8A109-4079-2243-AA07-5A88B3F74F75}" type="pres">
      <dgm:prSet presAssocID="{7557B853-1C88-024A-9AE6-1B541FFAB0C2}" presName="linNode" presStyleCnt="0"/>
      <dgm:spPr/>
    </dgm:pt>
    <dgm:pt modelId="{F6ED3D1B-17F5-F847-94C4-39E0460E0FAA}" type="pres">
      <dgm:prSet presAssocID="{7557B853-1C88-024A-9AE6-1B541FFAB0C2}" presName="parentText" presStyleLbl="node1" presStyleIdx="4" presStyleCnt="7" custScaleX="86570">
        <dgm:presLayoutVars>
          <dgm:chMax val="1"/>
          <dgm:bulletEnabled val="1"/>
        </dgm:presLayoutVars>
      </dgm:prSet>
      <dgm:spPr/>
    </dgm:pt>
    <dgm:pt modelId="{B4F4D896-8BB1-F243-B3EE-4CA9E655E301}" type="pres">
      <dgm:prSet presAssocID="{7557B853-1C88-024A-9AE6-1B541FFAB0C2}" presName="descendantText" presStyleLbl="alignAccFollowNode1" presStyleIdx="4" presStyleCnt="7">
        <dgm:presLayoutVars>
          <dgm:bulletEnabled val="1"/>
        </dgm:presLayoutVars>
      </dgm:prSet>
      <dgm:spPr/>
    </dgm:pt>
    <dgm:pt modelId="{F9E2F751-BE7D-EB41-8225-8730F92B8613}" type="pres">
      <dgm:prSet presAssocID="{EEA2EABF-C38D-6C47-B829-1D9CBF256842}" presName="sp" presStyleCnt="0"/>
      <dgm:spPr/>
    </dgm:pt>
    <dgm:pt modelId="{0CFDBE5C-71D4-4C4D-BEC9-9B76736DE84C}" type="pres">
      <dgm:prSet presAssocID="{5FCFC168-A969-D143-AB3D-6F75EE24305D}" presName="linNode" presStyleCnt="0"/>
      <dgm:spPr/>
    </dgm:pt>
    <dgm:pt modelId="{5BC4BA2A-C4DD-0041-B0B2-095076024AA3}" type="pres">
      <dgm:prSet presAssocID="{5FCFC168-A969-D143-AB3D-6F75EE24305D}" presName="parentText" presStyleLbl="node1" presStyleIdx="5" presStyleCnt="7" custScaleX="86570">
        <dgm:presLayoutVars>
          <dgm:chMax val="1"/>
          <dgm:bulletEnabled val="1"/>
        </dgm:presLayoutVars>
      </dgm:prSet>
      <dgm:spPr/>
    </dgm:pt>
    <dgm:pt modelId="{0B29E139-8CF0-E747-BE64-BBC0C13959B8}" type="pres">
      <dgm:prSet presAssocID="{5FCFC168-A969-D143-AB3D-6F75EE24305D}" presName="descendantText" presStyleLbl="alignAccFollowNode1" presStyleIdx="5" presStyleCnt="7">
        <dgm:presLayoutVars>
          <dgm:bulletEnabled val="1"/>
        </dgm:presLayoutVars>
      </dgm:prSet>
      <dgm:spPr/>
    </dgm:pt>
    <dgm:pt modelId="{C75BE59F-14AC-D943-8915-659557011DC9}" type="pres">
      <dgm:prSet presAssocID="{40BB94D4-B7F7-7447-BD7E-1458FFE8B8B3}" presName="sp" presStyleCnt="0"/>
      <dgm:spPr/>
    </dgm:pt>
    <dgm:pt modelId="{6D59B80B-C9D3-0B48-A0FA-1C3113A94307}" type="pres">
      <dgm:prSet presAssocID="{C9AD8AB0-DA0D-1E4C-9949-1FAFC1E525BA}" presName="linNode" presStyleCnt="0"/>
      <dgm:spPr/>
    </dgm:pt>
    <dgm:pt modelId="{16B17FDC-EF30-3A43-9274-7F4262FB6098}" type="pres">
      <dgm:prSet presAssocID="{C9AD8AB0-DA0D-1E4C-9949-1FAFC1E525BA}" presName="parentText" presStyleLbl="node1" presStyleIdx="6" presStyleCnt="7" custScaleX="87313">
        <dgm:presLayoutVars>
          <dgm:chMax val="1"/>
          <dgm:bulletEnabled val="1"/>
        </dgm:presLayoutVars>
      </dgm:prSet>
      <dgm:spPr/>
    </dgm:pt>
    <dgm:pt modelId="{9C7601F8-005D-CB43-9B5D-908B6BEFEEAD}" type="pres">
      <dgm:prSet presAssocID="{C9AD8AB0-DA0D-1E4C-9949-1FAFC1E525BA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78262504-2B1C-AB40-AF32-4B126C61F409}" type="presOf" srcId="{183148CC-AE92-6A41-BC9E-ADF6BD612ABE}" destId="{B4F4D896-8BB1-F243-B3EE-4CA9E655E301}" srcOrd="0" destOrd="2" presId="urn:microsoft.com/office/officeart/2005/8/layout/vList5"/>
    <dgm:cxn modelId="{B9BD3605-E20E-DA49-BB81-08410BD7B6C7}" srcId="{7557B853-1C88-024A-9AE6-1B541FFAB0C2}" destId="{D31A4233-3AA0-6D42-ACC0-D41BF8367FBC}" srcOrd="1" destOrd="0" parTransId="{18BE4B9E-3253-FB47-AB88-54E3D0DE611C}" sibTransId="{766092DD-312F-CC45-B322-2F4E34804EE0}"/>
    <dgm:cxn modelId="{A82D050A-4525-1A4B-B160-BF58D9D4F207}" type="presOf" srcId="{49F20BD3-8845-7D45-89D2-52BD165C1D33}" destId="{CB72F155-901F-8348-8385-CEFDF4EBA493}" srcOrd="0" destOrd="0" presId="urn:microsoft.com/office/officeart/2005/8/layout/vList5"/>
    <dgm:cxn modelId="{762A3114-BF1A-D244-A436-FFC874C5FA00}" srcId="{49F20BD3-8845-7D45-89D2-52BD165C1D33}" destId="{9AD2117F-F15E-6940-B44A-2025CF2667AE}" srcOrd="1" destOrd="0" parTransId="{56423BDB-EBBC-5541-87D0-8A121A178ECA}" sibTransId="{F51CA813-62CF-3149-86F5-93C70F504B1A}"/>
    <dgm:cxn modelId="{E903BF1A-F4DE-AA47-A6A4-D5A51CC1E31D}" srcId="{7557B853-1C88-024A-9AE6-1B541FFAB0C2}" destId="{A4DD0994-0D13-884B-A2CD-623DC417E07B}" srcOrd="0" destOrd="0" parTransId="{32AE89A5-D1D2-514D-A807-879853E496C4}" sibTransId="{067CF786-ABED-314A-9507-005A298AF1C8}"/>
    <dgm:cxn modelId="{B5CD2422-E425-2643-81A8-880C19AA9AF2}" type="presOf" srcId="{5579ABB3-6C5D-C84B-8549-807E84D614B8}" destId="{4F973DBF-E27E-A344-A783-2E6917740187}" srcOrd="0" destOrd="0" presId="urn:microsoft.com/office/officeart/2005/8/layout/vList5"/>
    <dgm:cxn modelId="{E6594A22-40B0-AE41-95B6-63BBBECDD76C}" srcId="{7557B853-1C88-024A-9AE6-1B541FFAB0C2}" destId="{183148CC-AE92-6A41-BC9E-ADF6BD612ABE}" srcOrd="2" destOrd="0" parTransId="{C396BE7B-0D6E-F042-96ED-041764308777}" sibTransId="{01D8F1CF-E58A-E94F-AAD8-62DADDAA643A}"/>
    <dgm:cxn modelId="{97115125-693A-6E49-8C85-33BBD31D2687}" srcId="{4BDA15CE-4670-9F4B-B5C0-A9C5A14A165D}" destId="{52B82606-E24B-FD49-A488-7BD60CA40EB4}" srcOrd="3" destOrd="0" parTransId="{6B44D835-4EE8-934D-9364-FD7C5A29670B}" sibTransId="{DCFF7A48-EA75-9844-AEF9-BDB852591646}"/>
    <dgm:cxn modelId="{B123FD29-CFB9-4D46-B515-E47A4D29F392}" type="presOf" srcId="{B9C2F819-B420-9A45-AF28-A86F0B5A28E4}" destId="{A1FB10FF-09A8-814D-954B-0D78588883FF}" srcOrd="0" destOrd="1" presId="urn:microsoft.com/office/officeart/2005/8/layout/vList5"/>
    <dgm:cxn modelId="{ED96362C-EFF7-8141-8AC1-91A952035233}" srcId="{4BDA15CE-4670-9F4B-B5C0-A9C5A14A165D}" destId="{7557B853-1C88-024A-9AE6-1B541FFAB0C2}" srcOrd="4" destOrd="0" parTransId="{8E8C109F-E290-F645-BC41-1676BE243BE3}" sibTransId="{EEA2EABF-C38D-6C47-B829-1D9CBF256842}"/>
    <dgm:cxn modelId="{F3BBF52D-0B10-114F-A0FA-4D52609DAA57}" srcId="{52B82606-E24B-FD49-A488-7BD60CA40EB4}" destId="{9DF2E078-4BC4-AB4A-A8C4-FF63799BC4CA}" srcOrd="0" destOrd="0" parTransId="{9F376269-879B-5C47-B836-3F22DB2366FC}" sibTransId="{47AB7818-7434-984D-A3D1-F72E030AFE85}"/>
    <dgm:cxn modelId="{24A3FC3E-28D7-0E4D-9EC0-DCE1E32E6A3A}" type="presOf" srcId="{9AD2117F-F15E-6940-B44A-2025CF2667AE}" destId="{53B5FD2C-8142-EA49-9D69-2BC6E52162CC}" srcOrd="0" destOrd="1" presId="urn:microsoft.com/office/officeart/2005/8/layout/vList5"/>
    <dgm:cxn modelId="{01FD5D5B-8608-0F4D-81B8-9603DF5BC3D7}" type="presOf" srcId="{C91575C2-6F73-564D-A116-0E81AA256354}" destId="{53B5FD2C-8142-EA49-9D69-2BC6E52162CC}" srcOrd="0" destOrd="0" presId="urn:microsoft.com/office/officeart/2005/8/layout/vList5"/>
    <dgm:cxn modelId="{136D615B-6E13-4742-A3D0-BA2D8D89C0A1}" srcId="{4BDA15CE-4670-9F4B-B5C0-A9C5A14A165D}" destId="{C9AD8AB0-DA0D-1E4C-9949-1FAFC1E525BA}" srcOrd="6" destOrd="0" parTransId="{CF0B414C-2361-A34F-BE7F-CF5E55AE79B3}" sibTransId="{21180A02-D557-244E-A14F-02EA64DA63AF}"/>
    <dgm:cxn modelId="{1724F745-506D-CC4C-95B3-FDA02E156C84}" type="presOf" srcId="{4BDA15CE-4670-9F4B-B5C0-A9C5A14A165D}" destId="{AD76D145-C473-6C41-B1ED-99DAE767A07C}" srcOrd="0" destOrd="0" presId="urn:microsoft.com/office/officeart/2005/8/layout/vList5"/>
    <dgm:cxn modelId="{EFF78146-AD0D-784B-90F0-A531A71BD1EB}" type="presOf" srcId="{9DF2E078-4BC4-AB4A-A8C4-FF63799BC4CA}" destId="{A1FB10FF-09A8-814D-954B-0D78588883FF}" srcOrd="0" destOrd="0" presId="urn:microsoft.com/office/officeart/2005/8/layout/vList5"/>
    <dgm:cxn modelId="{02A9E166-EF4C-A840-8B5D-572B17AF956A}" type="presOf" srcId="{D31A4233-3AA0-6D42-ACC0-D41BF8367FBC}" destId="{B4F4D896-8BB1-F243-B3EE-4CA9E655E301}" srcOrd="0" destOrd="1" presId="urn:microsoft.com/office/officeart/2005/8/layout/vList5"/>
    <dgm:cxn modelId="{B2589068-B460-5448-AE4B-12CDA87888EE}" type="presOf" srcId="{FE078B19-A679-FB44-A521-1C6374FBEFC6}" destId="{C59EB9AD-09F0-6B44-A84A-E02DD924BB2A}" srcOrd="0" destOrd="1" presId="urn:microsoft.com/office/officeart/2005/8/layout/vList5"/>
    <dgm:cxn modelId="{12F5F94D-0BE0-6E4C-BA7D-04F2370942F0}" type="presOf" srcId="{C2209E33-2649-2642-8721-83F7CB395814}" destId="{ADD46F92-06F4-5840-A6C1-3305EDF935D0}" srcOrd="0" destOrd="0" presId="urn:microsoft.com/office/officeart/2005/8/layout/vList5"/>
    <dgm:cxn modelId="{D74A6F52-B4AB-034B-8BBE-29344BF151BF}" type="presOf" srcId="{C9AD8AB0-DA0D-1E4C-9949-1FAFC1E525BA}" destId="{16B17FDC-EF30-3A43-9274-7F4262FB6098}" srcOrd="0" destOrd="0" presId="urn:microsoft.com/office/officeart/2005/8/layout/vList5"/>
    <dgm:cxn modelId="{9CCCE172-112A-554D-A1BE-CC10EB00DDF9}" srcId="{C9AD8AB0-DA0D-1E4C-9949-1FAFC1E525BA}" destId="{3212BCCB-E4C9-C54E-9689-F6054417E1DE}" srcOrd="0" destOrd="0" parTransId="{EC336143-B55C-2541-BDD3-B5E3BEA268EC}" sibTransId="{149A4AD5-A051-9640-8495-26C35499F2AF}"/>
    <dgm:cxn modelId="{0C3EB559-8125-ED42-86BA-852F8F95865F}" type="presOf" srcId="{16429D14-A0CA-5E4F-8AAC-5CF41A1131C1}" destId="{0B29E139-8CF0-E747-BE64-BBC0C13959B8}" srcOrd="0" destOrd="0" presId="urn:microsoft.com/office/officeart/2005/8/layout/vList5"/>
    <dgm:cxn modelId="{6F76CC5A-7B44-BD40-9207-223FCC23253D}" srcId="{52B82606-E24B-FD49-A488-7BD60CA40EB4}" destId="{B9C2F819-B420-9A45-AF28-A86F0B5A28E4}" srcOrd="1" destOrd="0" parTransId="{F80E62AE-42EC-7A40-9CC4-0E44941CE614}" sibTransId="{9F36A3BD-E3B6-8C45-AAAC-8CC83AA2F2FC}"/>
    <dgm:cxn modelId="{52155A84-9067-D840-B041-CC9A4C8B2D07}" type="presOf" srcId="{3212BCCB-E4C9-C54E-9689-F6054417E1DE}" destId="{9C7601F8-005D-CB43-9B5D-908B6BEFEEAD}" srcOrd="0" destOrd="0" presId="urn:microsoft.com/office/officeart/2005/8/layout/vList5"/>
    <dgm:cxn modelId="{F16F5387-AEF0-8045-A15B-1ADB11F70301}" srcId="{4BDA15CE-4670-9F4B-B5C0-A9C5A14A165D}" destId="{C2209E33-2649-2642-8721-83F7CB395814}" srcOrd="2" destOrd="0" parTransId="{B62F2FD3-69F1-C44D-919A-A991726D8B01}" sibTransId="{2669CA77-7ABE-F34C-940E-E0277BB284FB}"/>
    <dgm:cxn modelId="{ACC1058F-4C15-574B-B793-701E5348646E}" srcId="{4BDA15CE-4670-9F4B-B5C0-A9C5A14A165D}" destId="{5FCFC168-A969-D143-AB3D-6F75EE24305D}" srcOrd="5" destOrd="0" parTransId="{EB674569-7295-C744-A1FB-ED27FB145EDA}" sibTransId="{40BB94D4-B7F7-7447-BD7E-1458FFE8B8B3}"/>
    <dgm:cxn modelId="{681AE49F-8123-5C43-9A7D-5BC03BA54E7B}" type="presOf" srcId="{A4DD0994-0D13-884B-A2CD-623DC417E07B}" destId="{B4F4D896-8BB1-F243-B3EE-4CA9E655E301}" srcOrd="0" destOrd="0" presId="urn:microsoft.com/office/officeart/2005/8/layout/vList5"/>
    <dgm:cxn modelId="{6896E8A5-F529-4446-A339-9234AD323957}" type="presOf" srcId="{5FCFC168-A969-D143-AB3D-6F75EE24305D}" destId="{5BC4BA2A-C4DD-0041-B0B2-095076024AA3}" srcOrd="0" destOrd="0" presId="urn:microsoft.com/office/officeart/2005/8/layout/vList5"/>
    <dgm:cxn modelId="{5FF7DBAA-2172-D145-9615-D10A7C128D86}" type="presOf" srcId="{7557B853-1C88-024A-9AE6-1B541FFAB0C2}" destId="{F6ED3D1B-17F5-F847-94C4-39E0460E0FAA}" srcOrd="0" destOrd="0" presId="urn:microsoft.com/office/officeart/2005/8/layout/vList5"/>
    <dgm:cxn modelId="{7F05B6AB-D28E-1048-8B1C-2C0BC740A029}" type="presOf" srcId="{78C94183-2DC8-C54A-8BAE-3A3C1EA57996}" destId="{C59EB9AD-09F0-6B44-A84A-E02DD924BB2A}" srcOrd="0" destOrd="0" presId="urn:microsoft.com/office/officeart/2005/8/layout/vList5"/>
    <dgm:cxn modelId="{9B9286B4-E325-F24E-B2C0-C03C07366659}" type="presOf" srcId="{DB87279E-12A7-A74A-B839-6BE591612631}" destId="{7D0B6E79-EC2F-7C40-AFA6-C247B25306FD}" srcOrd="0" destOrd="0" presId="urn:microsoft.com/office/officeart/2005/8/layout/vList5"/>
    <dgm:cxn modelId="{BEE0D6B4-8A60-B541-850A-2B22AF0A144E}" srcId="{C2209E33-2649-2642-8721-83F7CB395814}" destId="{DB87279E-12A7-A74A-B839-6BE591612631}" srcOrd="0" destOrd="0" parTransId="{7C286C37-4D61-FD40-9E83-BEFF1C0144D1}" sibTransId="{1A01657B-80EF-6142-81A6-C218296D7649}"/>
    <dgm:cxn modelId="{FF9F29B8-2A40-B145-A534-DA840BBCC5C3}" srcId="{4BDA15CE-4670-9F4B-B5C0-A9C5A14A165D}" destId="{5579ABB3-6C5D-C84B-8549-807E84D614B8}" srcOrd="0" destOrd="0" parTransId="{5E770BBE-3B75-074D-A35F-425A86DFB0A1}" sibTransId="{CCFA9254-ACC9-AE45-81F0-E5C7620AB0FE}"/>
    <dgm:cxn modelId="{52C984C5-B787-CB40-BBDD-AF4544A49C6E}" srcId="{4BDA15CE-4670-9F4B-B5C0-A9C5A14A165D}" destId="{49F20BD3-8845-7D45-89D2-52BD165C1D33}" srcOrd="1" destOrd="0" parTransId="{663D4BD4-F22A-204A-A8F8-B451F165EE6E}" sibTransId="{2668CA9C-82FE-B341-A624-10CDF0F01396}"/>
    <dgm:cxn modelId="{CCB237C6-4BA1-4E4B-BFAF-CE84FC11BFEF}" type="presOf" srcId="{52B82606-E24B-FD49-A488-7BD60CA40EB4}" destId="{F417729C-7FE2-7349-84A7-AA9F8469D6AB}" srcOrd="0" destOrd="0" presId="urn:microsoft.com/office/officeart/2005/8/layout/vList5"/>
    <dgm:cxn modelId="{757B2EDC-298B-FE4A-B89E-ADE659C1056E}" srcId="{5FCFC168-A969-D143-AB3D-6F75EE24305D}" destId="{16429D14-A0CA-5E4F-8AAC-5CF41A1131C1}" srcOrd="0" destOrd="0" parTransId="{CBED5B35-A25D-3E4D-B024-186FCBB56410}" sibTransId="{F48323A9-1144-6946-94C1-30972EA61325}"/>
    <dgm:cxn modelId="{794F80E0-5C64-354B-B883-3E2C5D7287F6}" srcId="{5579ABB3-6C5D-C84B-8549-807E84D614B8}" destId="{78C94183-2DC8-C54A-8BAE-3A3C1EA57996}" srcOrd="0" destOrd="0" parTransId="{11B1F1F2-DF69-8041-8A98-4AF4715F9F94}" sibTransId="{EB84842B-72F3-8A41-9CCF-6870EA95FF24}"/>
    <dgm:cxn modelId="{DB41F7E3-2F94-5C4F-843B-71AB7D635953}" srcId="{49F20BD3-8845-7D45-89D2-52BD165C1D33}" destId="{C91575C2-6F73-564D-A116-0E81AA256354}" srcOrd="0" destOrd="0" parTransId="{E4EAF377-609F-0142-94ED-AC708D3C2742}" sibTransId="{4713FFCA-1A78-9D44-B289-07BEAD3D9F87}"/>
    <dgm:cxn modelId="{F0ADBDFB-2164-C84C-972D-7649EEC3BDE8}" srcId="{5579ABB3-6C5D-C84B-8549-807E84D614B8}" destId="{FE078B19-A679-FB44-A521-1C6374FBEFC6}" srcOrd="1" destOrd="0" parTransId="{79C7F692-874F-6D4F-94C5-7CF19C73B410}" sibTransId="{A58CE7EB-6185-4647-986C-1FD3346106B5}"/>
    <dgm:cxn modelId="{EBC9B283-A2ED-D44D-82DC-61D60C37B55A}" type="presParOf" srcId="{AD76D145-C473-6C41-B1ED-99DAE767A07C}" destId="{B588EB0D-786C-0740-B6CD-720FB1AC7DB7}" srcOrd="0" destOrd="0" presId="urn:microsoft.com/office/officeart/2005/8/layout/vList5"/>
    <dgm:cxn modelId="{E38AC601-D647-C549-AD66-6F754F6BA233}" type="presParOf" srcId="{B588EB0D-786C-0740-B6CD-720FB1AC7DB7}" destId="{4F973DBF-E27E-A344-A783-2E6917740187}" srcOrd="0" destOrd="0" presId="urn:microsoft.com/office/officeart/2005/8/layout/vList5"/>
    <dgm:cxn modelId="{7A35383C-CC8D-664F-AA9D-ED05D27058D0}" type="presParOf" srcId="{B588EB0D-786C-0740-B6CD-720FB1AC7DB7}" destId="{C59EB9AD-09F0-6B44-A84A-E02DD924BB2A}" srcOrd="1" destOrd="0" presId="urn:microsoft.com/office/officeart/2005/8/layout/vList5"/>
    <dgm:cxn modelId="{072738D9-E48F-7F4A-B074-D3AEAD73BA92}" type="presParOf" srcId="{AD76D145-C473-6C41-B1ED-99DAE767A07C}" destId="{0F412AB0-288E-E34D-8E0E-DECE19A6687C}" srcOrd="1" destOrd="0" presId="urn:microsoft.com/office/officeart/2005/8/layout/vList5"/>
    <dgm:cxn modelId="{0666729E-77BD-8942-8703-042CC878BD32}" type="presParOf" srcId="{AD76D145-C473-6C41-B1ED-99DAE767A07C}" destId="{C3DD14CA-FB0C-6141-A01D-BCBDDA1E2DEF}" srcOrd="2" destOrd="0" presId="urn:microsoft.com/office/officeart/2005/8/layout/vList5"/>
    <dgm:cxn modelId="{5F807BB1-BAFA-834C-8205-F37F64C53E58}" type="presParOf" srcId="{C3DD14CA-FB0C-6141-A01D-BCBDDA1E2DEF}" destId="{CB72F155-901F-8348-8385-CEFDF4EBA493}" srcOrd="0" destOrd="0" presId="urn:microsoft.com/office/officeart/2005/8/layout/vList5"/>
    <dgm:cxn modelId="{9A8BBA03-9E9C-C64F-BED4-5C0F6638DB1E}" type="presParOf" srcId="{C3DD14CA-FB0C-6141-A01D-BCBDDA1E2DEF}" destId="{53B5FD2C-8142-EA49-9D69-2BC6E52162CC}" srcOrd="1" destOrd="0" presId="urn:microsoft.com/office/officeart/2005/8/layout/vList5"/>
    <dgm:cxn modelId="{4A47F940-7D8E-A740-A322-45AB7A214A97}" type="presParOf" srcId="{AD76D145-C473-6C41-B1ED-99DAE767A07C}" destId="{1908FCEB-4C6E-9649-A848-E6415F445789}" srcOrd="3" destOrd="0" presId="urn:microsoft.com/office/officeart/2005/8/layout/vList5"/>
    <dgm:cxn modelId="{B56AE870-5D46-2347-8561-DFC6ABC42203}" type="presParOf" srcId="{AD76D145-C473-6C41-B1ED-99DAE767A07C}" destId="{9C95B339-F3F3-C94C-BCA2-F7257F5F5A33}" srcOrd="4" destOrd="0" presId="urn:microsoft.com/office/officeart/2005/8/layout/vList5"/>
    <dgm:cxn modelId="{A79A9903-CB52-2043-8B84-4ABDAEADD683}" type="presParOf" srcId="{9C95B339-F3F3-C94C-BCA2-F7257F5F5A33}" destId="{ADD46F92-06F4-5840-A6C1-3305EDF935D0}" srcOrd="0" destOrd="0" presId="urn:microsoft.com/office/officeart/2005/8/layout/vList5"/>
    <dgm:cxn modelId="{EDDBC435-3E53-0C44-9499-E9C6123974EF}" type="presParOf" srcId="{9C95B339-F3F3-C94C-BCA2-F7257F5F5A33}" destId="{7D0B6E79-EC2F-7C40-AFA6-C247B25306FD}" srcOrd="1" destOrd="0" presId="urn:microsoft.com/office/officeart/2005/8/layout/vList5"/>
    <dgm:cxn modelId="{8ADD57CD-0D7B-B34A-AEFD-EF0246BF9820}" type="presParOf" srcId="{AD76D145-C473-6C41-B1ED-99DAE767A07C}" destId="{148DAD18-E872-6745-9C15-DCC099675BEF}" srcOrd="5" destOrd="0" presId="urn:microsoft.com/office/officeart/2005/8/layout/vList5"/>
    <dgm:cxn modelId="{90E3C3ED-D689-534A-BB2B-49E6F27BF7A9}" type="presParOf" srcId="{AD76D145-C473-6C41-B1ED-99DAE767A07C}" destId="{7232A65E-6AB3-FB40-B27E-F6BF024D2BF9}" srcOrd="6" destOrd="0" presId="urn:microsoft.com/office/officeart/2005/8/layout/vList5"/>
    <dgm:cxn modelId="{BB160FC3-274A-8D48-B341-C333D79D5756}" type="presParOf" srcId="{7232A65E-6AB3-FB40-B27E-F6BF024D2BF9}" destId="{F417729C-7FE2-7349-84A7-AA9F8469D6AB}" srcOrd="0" destOrd="0" presId="urn:microsoft.com/office/officeart/2005/8/layout/vList5"/>
    <dgm:cxn modelId="{A447E113-8D65-B44C-A0A5-9866DA9BB5AF}" type="presParOf" srcId="{7232A65E-6AB3-FB40-B27E-F6BF024D2BF9}" destId="{A1FB10FF-09A8-814D-954B-0D78588883FF}" srcOrd="1" destOrd="0" presId="urn:microsoft.com/office/officeart/2005/8/layout/vList5"/>
    <dgm:cxn modelId="{64A2AB0A-C226-9F49-B84D-6A0BB0D0A7AB}" type="presParOf" srcId="{AD76D145-C473-6C41-B1ED-99DAE767A07C}" destId="{4E90D131-B926-6346-B3CB-3FBCA3BC8BD7}" srcOrd="7" destOrd="0" presId="urn:microsoft.com/office/officeart/2005/8/layout/vList5"/>
    <dgm:cxn modelId="{2AB81299-4638-5E44-9E29-4CBCFA20100C}" type="presParOf" srcId="{AD76D145-C473-6C41-B1ED-99DAE767A07C}" destId="{6CE8A109-4079-2243-AA07-5A88B3F74F75}" srcOrd="8" destOrd="0" presId="urn:microsoft.com/office/officeart/2005/8/layout/vList5"/>
    <dgm:cxn modelId="{37FAC285-3873-5C44-85D3-EF5B30482711}" type="presParOf" srcId="{6CE8A109-4079-2243-AA07-5A88B3F74F75}" destId="{F6ED3D1B-17F5-F847-94C4-39E0460E0FAA}" srcOrd="0" destOrd="0" presId="urn:microsoft.com/office/officeart/2005/8/layout/vList5"/>
    <dgm:cxn modelId="{F7ACDD56-7EFA-C247-AA69-2B7556AC4CEF}" type="presParOf" srcId="{6CE8A109-4079-2243-AA07-5A88B3F74F75}" destId="{B4F4D896-8BB1-F243-B3EE-4CA9E655E301}" srcOrd="1" destOrd="0" presId="urn:microsoft.com/office/officeart/2005/8/layout/vList5"/>
    <dgm:cxn modelId="{609022EE-417C-A94A-A783-BABC266059A4}" type="presParOf" srcId="{AD76D145-C473-6C41-B1ED-99DAE767A07C}" destId="{F9E2F751-BE7D-EB41-8225-8730F92B8613}" srcOrd="9" destOrd="0" presId="urn:microsoft.com/office/officeart/2005/8/layout/vList5"/>
    <dgm:cxn modelId="{07A9DEE5-7468-ED4E-8AA6-082511EF3EFE}" type="presParOf" srcId="{AD76D145-C473-6C41-B1ED-99DAE767A07C}" destId="{0CFDBE5C-71D4-4C4D-BEC9-9B76736DE84C}" srcOrd="10" destOrd="0" presId="urn:microsoft.com/office/officeart/2005/8/layout/vList5"/>
    <dgm:cxn modelId="{F97801B8-0ADF-A940-BC2B-0D4CEC6693A9}" type="presParOf" srcId="{0CFDBE5C-71D4-4C4D-BEC9-9B76736DE84C}" destId="{5BC4BA2A-C4DD-0041-B0B2-095076024AA3}" srcOrd="0" destOrd="0" presId="urn:microsoft.com/office/officeart/2005/8/layout/vList5"/>
    <dgm:cxn modelId="{55038BCC-E687-034D-B488-E8546205AA36}" type="presParOf" srcId="{0CFDBE5C-71D4-4C4D-BEC9-9B76736DE84C}" destId="{0B29E139-8CF0-E747-BE64-BBC0C13959B8}" srcOrd="1" destOrd="0" presId="urn:microsoft.com/office/officeart/2005/8/layout/vList5"/>
    <dgm:cxn modelId="{5CCEC6A1-EDAE-3742-8367-D02586434D7B}" type="presParOf" srcId="{AD76D145-C473-6C41-B1ED-99DAE767A07C}" destId="{C75BE59F-14AC-D943-8915-659557011DC9}" srcOrd="11" destOrd="0" presId="urn:microsoft.com/office/officeart/2005/8/layout/vList5"/>
    <dgm:cxn modelId="{58D6DC3D-CBCD-FE41-89B7-ED69F8E4A582}" type="presParOf" srcId="{AD76D145-C473-6C41-B1ED-99DAE767A07C}" destId="{6D59B80B-C9D3-0B48-A0FA-1C3113A94307}" srcOrd="12" destOrd="0" presId="urn:microsoft.com/office/officeart/2005/8/layout/vList5"/>
    <dgm:cxn modelId="{C13E00C9-19F9-0049-898C-29048B4E5A83}" type="presParOf" srcId="{6D59B80B-C9D3-0B48-A0FA-1C3113A94307}" destId="{16B17FDC-EF30-3A43-9274-7F4262FB6098}" srcOrd="0" destOrd="0" presId="urn:microsoft.com/office/officeart/2005/8/layout/vList5"/>
    <dgm:cxn modelId="{212F08D8-F7A2-1142-A98D-2A2DB03ACE64}" type="presParOf" srcId="{6D59B80B-C9D3-0B48-A0FA-1C3113A94307}" destId="{9C7601F8-005D-CB43-9B5D-908B6BEFEE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A15CE-4670-9F4B-B5C0-A9C5A14A165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79ABB3-6C5D-C84B-8549-807E84D614B8}">
      <dgm:prSet phldrT="[Text]"/>
      <dgm:spPr/>
      <dgm:t>
        <a:bodyPr/>
        <a:lstStyle/>
        <a:p>
          <a:r>
            <a:rPr lang="en-US" dirty="0"/>
            <a:t>Investigation of the genetic risk factors for late-onset Alzheimer's disease</a:t>
          </a:r>
        </a:p>
      </dgm:t>
    </dgm:pt>
    <dgm:pt modelId="{5E770BBE-3B75-074D-A35F-425A86DFB0A1}" type="parTrans" cxnId="{FF9F29B8-2A40-B145-A534-DA840BBCC5C3}">
      <dgm:prSet/>
      <dgm:spPr/>
      <dgm:t>
        <a:bodyPr/>
        <a:lstStyle/>
        <a:p>
          <a:endParaRPr lang="en-US"/>
        </a:p>
      </dgm:t>
    </dgm:pt>
    <dgm:pt modelId="{CCFA9254-ACC9-AE45-81F0-E5C7620AB0FE}" type="sibTrans" cxnId="{FF9F29B8-2A40-B145-A534-DA840BBCC5C3}">
      <dgm:prSet/>
      <dgm:spPr/>
      <dgm:t>
        <a:bodyPr/>
        <a:lstStyle/>
        <a:p>
          <a:endParaRPr lang="en-US"/>
        </a:p>
      </dgm:t>
    </dgm:pt>
    <dgm:pt modelId="{4729E972-4729-EA4A-9E70-161D94C822BB}">
      <dgm:prSet phldrT="[Text]"/>
      <dgm:spPr/>
      <dgm:t>
        <a:bodyPr/>
        <a:lstStyle/>
        <a:p>
          <a:r>
            <a:rPr lang="en-US" dirty="0"/>
            <a:t>Novel approaches to the treatment of Alzheimer’s disease and related dementias</a:t>
          </a:r>
        </a:p>
      </dgm:t>
    </dgm:pt>
    <dgm:pt modelId="{DDA6FF23-4159-3743-A90B-68C6A87F491A}" type="parTrans" cxnId="{88BCB229-3106-7F48-8E73-02E9761CF5DC}">
      <dgm:prSet/>
      <dgm:spPr/>
      <dgm:t>
        <a:bodyPr/>
        <a:lstStyle/>
        <a:p>
          <a:endParaRPr lang="en-US"/>
        </a:p>
      </dgm:t>
    </dgm:pt>
    <dgm:pt modelId="{F163A1E1-69EF-0B4F-9FF5-43B082E0ADEF}" type="sibTrans" cxnId="{88BCB229-3106-7F48-8E73-02E9761CF5DC}">
      <dgm:prSet/>
      <dgm:spPr/>
      <dgm:t>
        <a:bodyPr/>
        <a:lstStyle/>
        <a:p>
          <a:endParaRPr lang="en-US"/>
        </a:p>
      </dgm:t>
    </dgm:pt>
    <dgm:pt modelId="{731FF12B-426E-2B4F-8A18-290C26A5BF3E}">
      <dgm:prSet phldrT="[Text]" custT="1"/>
      <dgm:spPr/>
      <dgm:t>
        <a:bodyPr/>
        <a:lstStyle/>
        <a:p>
          <a:r>
            <a:rPr lang="en-US" sz="1200" dirty="0"/>
            <a:t>e.g. TREM2, CD33 </a:t>
          </a:r>
          <a:r>
            <a:rPr lang="en-US" sz="1200" dirty="0" err="1"/>
            <a:t>etc</a:t>
          </a:r>
          <a:r>
            <a:rPr lang="en-US" sz="1200" dirty="0"/>
            <a:t> to identify novel treatments or drug targets</a:t>
          </a:r>
        </a:p>
      </dgm:t>
    </dgm:pt>
    <dgm:pt modelId="{866FC879-181E-7545-A596-E57963E2F6BD}" type="parTrans" cxnId="{3D9299A3-B0B6-5F48-A15B-CD5C75C419BD}">
      <dgm:prSet/>
      <dgm:spPr/>
      <dgm:t>
        <a:bodyPr/>
        <a:lstStyle/>
        <a:p>
          <a:endParaRPr lang="en-US"/>
        </a:p>
      </dgm:t>
    </dgm:pt>
    <dgm:pt modelId="{F9018E07-3869-9C41-8C75-012AF6287E7B}" type="sibTrans" cxnId="{3D9299A3-B0B6-5F48-A15B-CD5C75C419BD}">
      <dgm:prSet/>
      <dgm:spPr/>
      <dgm:t>
        <a:bodyPr/>
        <a:lstStyle/>
        <a:p>
          <a:endParaRPr lang="en-US"/>
        </a:p>
      </dgm:t>
    </dgm:pt>
    <dgm:pt modelId="{95551DBF-E913-A24C-94F9-83AC379C63EC}">
      <dgm:prSet phldrT="[Text]" custT="1"/>
      <dgm:spPr/>
      <dgm:t>
        <a:bodyPr/>
        <a:lstStyle/>
        <a:p>
          <a:r>
            <a:rPr lang="en-US" sz="1400" dirty="0"/>
            <a:t>other than those that directly impact on amyloid formation, deposition and disposition</a:t>
          </a:r>
        </a:p>
      </dgm:t>
    </dgm:pt>
    <dgm:pt modelId="{C4A2408A-1385-5B4D-9BE0-34AAE7132370}" type="parTrans" cxnId="{16978850-73B1-3145-B048-CE94BEC4CAA6}">
      <dgm:prSet/>
      <dgm:spPr/>
      <dgm:t>
        <a:bodyPr/>
        <a:lstStyle/>
        <a:p>
          <a:endParaRPr lang="en-US"/>
        </a:p>
      </dgm:t>
    </dgm:pt>
    <dgm:pt modelId="{90A3DF53-E13F-864C-BB14-D66C0828E350}" type="sibTrans" cxnId="{16978850-73B1-3145-B048-CE94BEC4CAA6}">
      <dgm:prSet/>
      <dgm:spPr/>
      <dgm:t>
        <a:bodyPr/>
        <a:lstStyle/>
        <a:p>
          <a:endParaRPr lang="en-US"/>
        </a:p>
      </dgm:t>
    </dgm:pt>
    <dgm:pt modelId="{4000B455-4DB3-B942-9FE7-0ECEB54B51D1}">
      <dgm:prSet phldrT="[Text]"/>
      <dgm:spPr/>
      <dgm:t>
        <a:bodyPr/>
        <a:lstStyle/>
        <a:p>
          <a:r>
            <a:rPr lang="en-US"/>
            <a:t>Exploration of the commercial utility of novel tools, technologies, or devices in the Neurosciences</a:t>
          </a:r>
        </a:p>
      </dgm:t>
    </dgm:pt>
    <dgm:pt modelId="{95D33FA2-7151-A948-847A-F79AEC80591A}" type="parTrans" cxnId="{5E67AE1D-B0FF-E04A-93F6-CDE2366F69DF}">
      <dgm:prSet/>
      <dgm:spPr/>
      <dgm:t>
        <a:bodyPr/>
        <a:lstStyle/>
        <a:p>
          <a:endParaRPr lang="en-US"/>
        </a:p>
      </dgm:t>
    </dgm:pt>
    <dgm:pt modelId="{9F8D415A-63C0-8747-BCC5-4E0CF14A4B11}" type="sibTrans" cxnId="{5E67AE1D-B0FF-E04A-93F6-CDE2366F69DF}">
      <dgm:prSet/>
      <dgm:spPr/>
      <dgm:t>
        <a:bodyPr/>
        <a:lstStyle/>
        <a:p>
          <a:endParaRPr lang="en-US"/>
        </a:p>
      </dgm:t>
    </dgm:pt>
    <dgm:pt modelId="{946BA41E-9803-2243-A8F0-F0602557D742}">
      <dgm:prSet phldrT="[Text]" custT="1"/>
      <dgm:spPr/>
      <dgm:t>
        <a:bodyPr/>
        <a:lstStyle/>
        <a:p>
          <a:r>
            <a:rPr lang="en-US" sz="1050" dirty="0"/>
            <a:t>especially those with potential to provide disruptive healthcare solutions for patients affected by AD or Mood disorders</a:t>
          </a:r>
        </a:p>
      </dgm:t>
    </dgm:pt>
    <dgm:pt modelId="{C9788B47-1EF0-D745-9F43-D8B81145D66D}" type="parTrans" cxnId="{436774C1-7F3C-BC44-BC02-44677E00BB97}">
      <dgm:prSet/>
      <dgm:spPr/>
      <dgm:t>
        <a:bodyPr/>
        <a:lstStyle/>
        <a:p>
          <a:endParaRPr lang="en-US"/>
        </a:p>
      </dgm:t>
    </dgm:pt>
    <dgm:pt modelId="{288DB8CB-FA15-844D-86D3-8326C8C8171E}" type="sibTrans" cxnId="{436774C1-7F3C-BC44-BC02-44677E00BB97}">
      <dgm:prSet/>
      <dgm:spPr/>
      <dgm:t>
        <a:bodyPr/>
        <a:lstStyle/>
        <a:p>
          <a:endParaRPr lang="en-US"/>
        </a:p>
      </dgm:t>
    </dgm:pt>
    <dgm:pt modelId="{979C724C-6883-3141-96DC-46B79D49D0F4}">
      <dgm:prSet phldrT="[Text]"/>
      <dgm:spPr/>
      <dgm:t>
        <a:bodyPr/>
        <a:lstStyle/>
        <a:p>
          <a:r>
            <a:rPr lang="en-US" dirty="0"/>
            <a:t>Novel strategies to cross the Blood-Brain-Barrier</a:t>
          </a:r>
        </a:p>
      </dgm:t>
    </dgm:pt>
    <dgm:pt modelId="{080D842D-71C2-584A-9699-903831C2E119}" type="parTrans" cxnId="{609352D4-C10A-5B4B-87B8-2905AE8F81FF}">
      <dgm:prSet/>
      <dgm:spPr/>
      <dgm:t>
        <a:bodyPr/>
        <a:lstStyle/>
        <a:p>
          <a:endParaRPr lang="en-US"/>
        </a:p>
      </dgm:t>
    </dgm:pt>
    <dgm:pt modelId="{6C6EF4D7-D8E7-3A4A-B200-603D80E41BE2}" type="sibTrans" cxnId="{609352D4-C10A-5B4B-87B8-2905AE8F81FF}">
      <dgm:prSet/>
      <dgm:spPr/>
      <dgm:t>
        <a:bodyPr/>
        <a:lstStyle/>
        <a:p>
          <a:endParaRPr lang="en-US"/>
        </a:p>
      </dgm:t>
    </dgm:pt>
    <dgm:pt modelId="{EF3C601D-7E89-5D4F-81AB-31ED8B7C1696}">
      <dgm:prSet phldrT="[Text]"/>
      <dgm:spPr/>
      <dgm:t>
        <a:bodyPr/>
        <a:lstStyle/>
        <a:p>
          <a:r>
            <a:rPr lang="en-US"/>
            <a:t>Role of neuroinflammation</a:t>
          </a:r>
        </a:p>
      </dgm:t>
    </dgm:pt>
    <dgm:pt modelId="{12000C63-2E9A-9642-8DE0-7F5CDB33B0C1}" type="parTrans" cxnId="{8C78E2A5-7210-6842-A8BF-4EFCC9A74B2B}">
      <dgm:prSet/>
      <dgm:spPr/>
      <dgm:t>
        <a:bodyPr/>
        <a:lstStyle/>
        <a:p>
          <a:endParaRPr lang="en-US"/>
        </a:p>
      </dgm:t>
    </dgm:pt>
    <dgm:pt modelId="{D8B0C4DA-CE1A-2C41-B044-614E6445D57F}" type="sibTrans" cxnId="{8C78E2A5-7210-6842-A8BF-4EFCC9A74B2B}">
      <dgm:prSet/>
      <dgm:spPr/>
      <dgm:t>
        <a:bodyPr/>
        <a:lstStyle/>
        <a:p>
          <a:endParaRPr lang="en-US"/>
        </a:p>
      </dgm:t>
    </dgm:pt>
    <dgm:pt modelId="{255442CD-5C01-0D49-9464-D793939F13ED}">
      <dgm:prSet phldrT="[Text]" custT="1"/>
      <dgm:spPr/>
      <dgm:t>
        <a:bodyPr/>
        <a:lstStyle/>
        <a:p>
          <a:r>
            <a:rPr lang="en-US" sz="1400" dirty="0"/>
            <a:t>Novel brain-specific receptors for crossing the BBB</a:t>
          </a:r>
          <a:endParaRPr lang="en-US" sz="1400" dirty="0">
            <a:solidFill>
              <a:srgbClr val="000000"/>
            </a:solidFill>
          </a:endParaRPr>
        </a:p>
      </dgm:t>
    </dgm:pt>
    <dgm:pt modelId="{68BAB53B-47A8-1142-9410-8598B331A89E}" type="parTrans" cxnId="{86D943E9-C5DA-8143-B63F-086F0C7EFAD2}">
      <dgm:prSet/>
      <dgm:spPr/>
      <dgm:t>
        <a:bodyPr/>
        <a:lstStyle/>
        <a:p>
          <a:endParaRPr lang="en-US"/>
        </a:p>
      </dgm:t>
    </dgm:pt>
    <dgm:pt modelId="{3BE567E0-AF7D-BB46-944B-D6568B81C47E}" type="sibTrans" cxnId="{86D943E9-C5DA-8143-B63F-086F0C7EFAD2}">
      <dgm:prSet/>
      <dgm:spPr/>
      <dgm:t>
        <a:bodyPr/>
        <a:lstStyle/>
        <a:p>
          <a:endParaRPr lang="en-US"/>
        </a:p>
      </dgm:t>
    </dgm:pt>
    <dgm:pt modelId="{52A52068-47B4-4A4D-97AA-6759DF4AE48A}">
      <dgm:prSet phldrT="[Text]" custT="1"/>
      <dgm:spPr/>
      <dgm:t>
        <a:bodyPr/>
        <a:lstStyle/>
        <a:p>
          <a:r>
            <a:rPr lang="en-US" sz="1400" dirty="0"/>
            <a:t>Specifically </a:t>
          </a:r>
          <a:r>
            <a:rPr lang="en-US" sz="1400" dirty="0">
              <a:solidFill>
                <a:srgbClr val="000000"/>
              </a:solidFill>
            </a:rPr>
            <a:t>in the </a:t>
          </a:r>
          <a:r>
            <a:rPr lang="en-US" sz="1400" dirty="0" err="1">
              <a:solidFill>
                <a:srgbClr val="000000"/>
              </a:solidFill>
            </a:rPr>
            <a:t>aetiology</a:t>
          </a:r>
          <a:r>
            <a:rPr lang="en-US" sz="1400" dirty="0">
              <a:solidFill>
                <a:srgbClr val="000000"/>
              </a:solidFill>
            </a:rPr>
            <a:t> and treatment of mood disorders and Alzheimer’s disease</a:t>
          </a:r>
        </a:p>
      </dgm:t>
    </dgm:pt>
    <dgm:pt modelId="{3373DCBF-DB8D-D74B-9DFB-722DB1E66B7A}" type="parTrans" cxnId="{BD15213F-B589-E645-974D-D506B81F775E}">
      <dgm:prSet/>
      <dgm:spPr/>
      <dgm:t>
        <a:bodyPr/>
        <a:lstStyle/>
        <a:p>
          <a:endParaRPr lang="en-US"/>
        </a:p>
      </dgm:t>
    </dgm:pt>
    <dgm:pt modelId="{7BB2A8AE-0E56-9A4E-8FFC-EB3706C7389F}" type="sibTrans" cxnId="{BD15213F-B589-E645-974D-D506B81F775E}">
      <dgm:prSet/>
      <dgm:spPr/>
      <dgm:t>
        <a:bodyPr/>
        <a:lstStyle/>
        <a:p>
          <a:endParaRPr lang="en-US"/>
        </a:p>
      </dgm:t>
    </dgm:pt>
    <dgm:pt modelId="{71865B5D-5F63-AF4C-AE0E-BBFB1D84F89F}">
      <dgm:prSet phldrT="[Text]" custT="1"/>
      <dgm:spPr/>
      <dgm:t>
        <a:bodyPr/>
        <a:lstStyle/>
        <a:p>
          <a:r>
            <a:rPr lang="en-US" sz="1200" dirty="0"/>
            <a:t>assay development, identification of tool molecules, drug discovery programs</a:t>
          </a:r>
        </a:p>
      </dgm:t>
    </dgm:pt>
    <dgm:pt modelId="{5636A5CC-B1D7-654E-A558-EE602AB1879A}" type="parTrans" cxnId="{7094E8D6-DEEB-8F46-BA0D-D31678D7CB9F}">
      <dgm:prSet/>
      <dgm:spPr/>
      <dgm:t>
        <a:bodyPr/>
        <a:lstStyle/>
        <a:p>
          <a:endParaRPr lang="en-US"/>
        </a:p>
      </dgm:t>
    </dgm:pt>
    <dgm:pt modelId="{17A89E05-8A6D-0E43-9F93-5118E9347698}" type="sibTrans" cxnId="{7094E8D6-DEEB-8F46-BA0D-D31678D7CB9F}">
      <dgm:prSet/>
      <dgm:spPr/>
      <dgm:t>
        <a:bodyPr/>
        <a:lstStyle/>
        <a:p>
          <a:endParaRPr lang="en-US"/>
        </a:p>
      </dgm:t>
    </dgm:pt>
    <dgm:pt modelId="{F0061646-5E7C-DA41-88F4-F0C74268881C}">
      <dgm:prSet phldrT="[Text]" custT="1"/>
      <dgm:spPr/>
      <dgm:t>
        <a:bodyPr/>
        <a:lstStyle/>
        <a:p>
          <a:r>
            <a:rPr lang="en-US" sz="1000" dirty="0"/>
            <a:t>Early, sensitive, and non-invasive detection for pre-symptomatic </a:t>
          </a:r>
          <a:r>
            <a:rPr lang="en-US" sz="1000" dirty="0">
              <a:solidFill>
                <a:srgbClr val="000000"/>
              </a:solidFill>
            </a:rPr>
            <a:t>Alzheimer’s (AD), antidepressant treatment response, or risk of suicide</a:t>
          </a:r>
        </a:p>
      </dgm:t>
    </dgm:pt>
    <dgm:pt modelId="{454B9C06-3618-CF43-BB66-C99315D7A571}" type="parTrans" cxnId="{9D5AB85D-E086-9643-8B28-D2E0229329CF}">
      <dgm:prSet/>
      <dgm:spPr/>
      <dgm:t>
        <a:bodyPr/>
        <a:lstStyle/>
        <a:p>
          <a:endParaRPr lang="en-US"/>
        </a:p>
      </dgm:t>
    </dgm:pt>
    <dgm:pt modelId="{1D1FD5D0-B924-8549-AB51-B7FACF53B5D8}" type="sibTrans" cxnId="{9D5AB85D-E086-9643-8B28-D2E0229329CF}">
      <dgm:prSet/>
      <dgm:spPr/>
      <dgm:t>
        <a:bodyPr/>
        <a:lstStyle/>
        <a:p>
          <a:endParaRPr lang="en-US"/>
        </a:p>
      </dgm:t>
    </dgm:pt>
    <dgm:pt modelId="{6AB25F8B-7DCB-934B-B7D7-7372DFCDA22D}">
      <dgm:prSet phldrT="[Text]" custT="1"/>
      <dgm:spPr/>
      <dgm:t>
        <a:bodyPr/>
        <a:lstStyle/>
        <a:p>
          <a:r>
            <a:rPr lang="en-US" sz="1400"/>
            <a:t>Diagnostics</a:t>
          </a:r>
        </a:p>
      </dgm:t>
    </dgm:pt>
    <dgm:pt modelId="{FB05D007-5DED-944B-89BB-5BB0764D3C23}" type="parTrans" cxnId="{0A2503E8-F2A6-CC49-9ABB-966AEFE254A4}">
      <dgm:prSet/>
      <dgm:spPr/>
      <dgm:t>
        <a:bodyPr/>
        <a:lstStyle/>
        <a:p>
          <a:endParaRPr lang="en-US"/>
        </a:p>
      </dgm:t>
    </dgm:pt>
    <dgm:pt modelId="{E63FBC24-405E-5444-A92A-C78552B0CBE2}" type="sibTrans" cxnId="{0A2503E8-F2A6-CC49-9ABB-966AEFE254A4}">
      <dgm:prSet/>
      <dgm:spPr/>
      <dgm:t>
        <a:bodyPr/>
        <a:lstStyle/>
        <a:p>
          <a:endParaRPr lang="en-US"/>
        </a:p>
      </dgm:t>
    </dgm:pt>
    <dgm:pt modelId="{3A1C70B5-1BAF-4193-A566-9FF994946473}">
      <dgm:prSet phldrT="[Text]" custT="1"/>
      <dgm:spPr/>
      <dgm:t>
        <a:bodyPr/>
        <a:lstStyle/>
        <a:p>
          <a:r>
            <a:rPr lang="en-US" sz="1000" dirty="0"/>
            <a:t>Include biomarkers of brain structure and function that may help delineate disease types and clinical trial decision making</a:t>
          </a:r>
          <a:endParaRPr lang="en-US" sz="1000" dirty="0">
            <a:solidFill>
              <a:srgbClr val="000000"/>
            </a:solidFill>
          </a:endParaRPr>
        </a:p>
      </dgm:t>
    </dgm:pt>
    <dgm:pt modelId="{2979B940-4E13-4FB4-A144-BF15C2339B2F}" type="parTrans" cxnId="{8FE69E1D-812E-4AF4-99D0-9DDF98454EF2}">
      <dgm:prSet/>
      <dgm:spPr/>
      <dgm:t>
        <a:bodyPr/>
        <a:lstStyle/>
        <a:p>
          <a:endParaRPr lang="en-US"/>
        </a:p>
      </dgm:t>
    </dgm:pt>
    <dgm:pt modelId="{3FDF5923-2F58-4BB1-9218-D350636BF0BE}" type="sibTrans" cxnId="{8FE69E1D-812E-4AF4-99D0-9DDF98454EF2}">
      <dgm:prSet/>
      <dgm:spPr/>
      <dgm:t>
        <a:bodyPr/>
        <a:lstStyle/>
        <a:p>
          <a:endParaRPr lang="en-US"/>
        </a:p>
      </dgm:t>
    </dgm:pt>
    <dgm:pt modelId="{AD76D145-C473-6C41-B1ED-99DAE767A07C}" type="pres">
      <dgm:prSet presAssocID="{4BDA15CE-4670-9F4B-B5C0-A9C5A14A165D}" presName="Name0" presStyleCnt="0">
        <dgm:presLayoutVars>
          <dgm:dir/>
          <dgm:animLvl val="lvl"/>
          <dgm:resizeHandles val="exact"/>
        </dgm:presLayoutVars>
      </dgm:prSet>
      <dgm:spPr/>
    </dgm:pt>
    <dgm:pt modelId="{B588EB0D-786C-0740-B6CD-720FB1AC7DB7}" type="pres">
      <dgm:prSet presAssocID="{5579ABB3-6C5D-C84B-8549-807E84D614B8}" presName="linNode" presStyleCnt="0"/>
      <dgm:spPr/>
    </dgm:pt>
    <dgm:pt modelId="{4F973DBF-E27E-A344-A783-2E6917740187}" type="pres">
      <dgm:prSet presAssocID="{5579ABB3-6C5D-C84B-8549-807E84D614B8}" presName="parentText" presStyleLbl="node1" presStyleIdx="0" presStyleCnt="6" custScaleX="105164" custLinFactY="100000" custLinFactNeighborY="110990">
        <dgm:presLayoutVars>
          <dgm:chMax val="1"/>
          <dgm:bulletEnabled val="1"/>
        </dgm:presLayoutVars>
      </dgm:prSet>
      <dgm:spPr/>
    </dgm:pt>
    <dgm:pt modelId="{C59EB9AD-09F0-6B44-A84A-E02DD924BB2A}" type="pres">
      <dgm:prSet presAssocID="{5579ABB3-6C5D-C84B-8549-807E84D614B8}" presName="descendantText" presStyleLbl="alignAccFollowNode1" presStyleIdx="0" presStyleCnt="6" custScaleX="106735" custScaleY="122608" custLinFactY="100000" custLinFactNeighborX="152" custLinFactNeighborY="164674">
        <dgm:presLayoutVars>
          <dgm:bulletEnabled val="1"/>
        </dgm:presLayoutVars>
      </dgm:prSet>
      <dgm:spPr/>
    </dgm:pt>
    <dgm:pt modelId="{0F412AB0-288E-E34D-8E0E-DECE19A6687C}" type="pres">
      <dgm:prSet presAssocID="{CCFA9254-ACC9-AE45-81F0-E5C7620AB0FE}" presName="sp" presStyleCnt="0"/>
      <dgm:spPr/>
    </dgm:pt>
    <dgm:pt modelId="{A9A4299C-11D5-2741-851E-C1BAA1F451E7}" type="pres">
      <dgm:prSet presAssocID="{4729E972-4729-EA4A-9E70-161D94C822BB}" presName="linNode" presStyleCnt="0"/>
      <dgm:spPr/>
    </dgm:pt>
    <dgm:pt modelId="{3F768786-278E-B74A-829D-70352B9D0018}" type="pres">
      <dgm:prSet presAssocID="{4729E972-4729-EA4A-9E70-161D94C822BB}" presName="parentText" presStyleLbl="node1" presStyleIdx="1" presStyleCnt="6" custLinFactY="-5172" custLinFactNeighborY="-100000">
        <dgm:presLayoutVars>
          <dgm:chMax val="1"/>
          <dgm:bulletEnabled val="1"/>
        </dgm:presLayoutVars>
      </dgm:prSet>
      <dgm:spPr/>
    </dgm:pt>
    <dgm:pt modelId="{E4E71DC6-7231-4446-84CF-44D8577E4C04}" type="pres">
      <dgm:prSet presAssocID="{4729E972-4729-EA4A-9E70-161D94C822BB}" presName="descendantText" presStyleLbl="alignAccFollowNode1" presStyleIdx="1" presStyleCnt="6" custScaleY="110480" custLinFactY="-38726" custLinFactNeighborX="0" custLinFactNeighborY="-100000">
        <dgm:presLayoutVars>
          <dgm:bulletEnabled val="1"/>
        </dgm:presLayoutVars>
      </dgm:prSet>
      <dgm:spPr/>
    </dgm:pt>
    <dgm:pt modelId="{0E4663A7-9651-1E46-8D8E-EB7476F129DC}" type="pres">
      <dgm:prSet presAssocID="{F163A1E1-69EF-0B4F-9FF5-43B082E0ADEF}" presName="sp" presStyleCnt="0"/>
      <dgm:spPr/>
    </dgm:pt>
    <dgm:pt modelId="{CC6BAF92-330D-8848-8E95-EBE052AC171F}" type="pres">
      <dgm:prSet presAssocID="{4000B455-4DB3-B942-9FE7-0ECEB54B51D1}" presName="linNode" presStyleCnt="0"/>
      <dgm:spPr/>
    </dgm:pt>
    <dgm:pt modelId="{92D22B2E-073C-CD4F-810A-FFBCCB31D47D}" type="pres">
      <dgm:prSet presAssocID="{4000B455-4DB3-B942-9FE7-0ECEB54B51D1}" presName="parentText" presStyleLbl="node1" presStyleIdx="2" presStyleCnt="6" custLinFactY="100000" custLinFactNeighborY="109863">
        <dgm:presLayoutVars>
          <dgm:chMax val="1"/>
          <dgm:bulletEnabled val="1"/>
        </dgm:presLayoutVars>
      </dgm:prSet>
      <dgm:spPr/>
    </dgm:pt>
    <dgm:pt modelId="{EDB832BC-3161-1D40-B927-D998B3E0F501}" type="pres">
      <dgm:prSet presAssocID="{4000B455-4DB3-B942-9FE7-0ECEB54B51D1}" presName="descendantText" presStyleLbl="alignAccFollowNode1" presStyleIdx="2" presStyleCnt="6" custLinFactY="100000" custLinFactNeighborY="162334">
        <dgm:presLayoutVars>
          <dgm:bulletEnabled val="1"/>
        </dgm:presLayoutVars>
      </dgm:prSet>
      <dgm:spPr/>
    </dgm:pt>
    <dgm:pt modelId="{A31FD8A5-C21D-2545-BC40-C051F7BA7E70}" type="pres">
      <dgm:prSet presAssocID="{9F8D415A-63C0-8747-BCC5-4E0CF14A4B11}" presName="sp" presStyleCnt="0"/>
      <dgm:spPr/>
    </dgm:pt>
    <dgm:pt modelId="{AF5C6DE7-594A-4843-98FB-9FF17A051824}" type="pres">
      <dgm:prSet presAssocID="{979C724C-6883-3141-96DC-46B79D49D0F4}" presName="linNode" presStyleCnt="0"/>
      <dgm:spPr/>
    </dgm:pt>
    <dgm:pt modelId="{07964611-ABFB-084E-B826-8A2F2C76713B}" type="pres">
      <dgm:prSet presAssocID="{979C724C-6883-3141-96DC-46B79D49D0F4}" presName="parentText" presStyleLbl="node1" presStyleIdx="3" presStyleCnt="6" custLinFactNeighborY="130">
        <dgm:presLayoutVars>
          <dgm:chMax val="1"/>
          <dgm:bulletEnabled val="1"/>
        </dgm:presLayoutVars>
      </dgm:prSet>
      <dgm:spPr/>
    </dgm:pt>
    <dgm:pt modelId="{16446580-FDFA-B245-B600-3E65983DA863}" type="pres">
      <dgm:prSet presAssocID="{979C724C-6883-3141-96DC-46B79D49D0F4}" presName="descendantText" presStyleLbl="alignAccFollowNode1" presStyleIdx="3" presStyleCnt="6" custLinFactNeighborY="167">
        <dgm:presLayoutVars>
          <dgm:bulletEnabled val="1"/>
        </dgm:presLayoutVars>
      </dgm:prSet>
      <dgm:spPr/>
    </dgm:pt>
    <dgm:pt modelId="{9C2836A6-026C-504D-8C2F-E89638B8DD86}" type="pres">
      <dgm:prSet presAssocID="{6C6EF4D7-D8E7-3A4A-B200-603D80E41BE2}" presName="sp" presStyleCnt="0"/>
      <dgm:spPr/>
    </dgm:pt>
    <dgm:pt modelId="{65E8FE93-446C-A749-848C-009F07B8AF5B}" type="pres">
      <dgm:prSet presAssocID="{EF3C601D-7E89-5D4F-81AB-31ED8B7C1696}" presName="linNode" presStyleCnt="0"/>
      <dgm:spPr/>
    </dgm:pt>
    <dgm:pt modelId="{CDC432CC-71E6-484B-B1EE-F5006137C3D0}" type="pres">
      <dgm:prSet presAssocID="{EF3C601D-7E89-5D4F-81AB-31ED8B7C1696}" presName="parentText" presStyleLbl="node1" presStyleIdx="4" presStyleCnt="6" custLinFactY="-115047" custLinFactNeighborY="-200000">
        <dgm:presLayoutVars>
          <dgm:chMax val="1"/>
          <dgm:bulletEnabled val="1"/>
        </dgm:presLayoutVars>
      </dgm:prSet>
      <dgm:spPr/>
    </dgm:pt>
    <dgm:pt modelId="{65708B08-09EE-A94F-97A4-E73F57103700}" type="pres">
      <dgm:prSet presAssocID="{EF3C601D-7E89-5D4F-81AB-31ED8B7C1696}" presName="descendantText" presStyleLbl="alignAccFollowNode1" presStyleIdx="4" presStyleCnt="6" custLinFactY="-193814" custLinFactNeighborY="-200000">
        <dgm:presLayoutVars>
          <dgm:bulletEnabled val="1"/>
        </dgm:presLayoutVars>
      </dgm:prSet>
      <dgm:spPr/>
    </dgm:pt>
    <dgm:pt modelId="{329DDEA2-B8F5-E646-A66B-78F96F4D55D4}" type="pres">
      <dgm:prSet presAssocID="{D8B0C4DA-CE1A-2C41-B044-614E6445D57F}" presName="sp" presStyleCnt="0"/>
      <dgm:spPr/>
    </dgm:pt>
    <dgm:pt modelId="{7CA53172-7147-F243-A36B-14D6501D1533}" type="pres">
      <dgm:prSet presAssocID="{6AB25F8B-7DCB-934B-B7D7-7372DFCDA22D}" presName="linNode" presStyleCnt="0"/>
      <dgm:spPr/>
    </dgm:pt>
    <dgm:pt modelId="{4457F311-5705-4444-B270-815A81ACE360}" type="pres">
      <dgm:prSet presAssocID="{6AB25F8B-7DCB-934B-B7D7-7372DFCDA22D}" presName="parentText" presStyleLbl="node1" presStyleIdx="5" presStyleCnt="6" custLinFactNeighborY="1171">
        <dgm:presLayoutVars>
          <dgm:chMax val="1"/>
          <dgm:bulletEnabled val="1"/>
        </dgm:presLayoutVars>
      </dgm:prSet>
      <dgm:spPr/>
    </dgm:pt>
    <dgm:pt modelId="{F7DD92FD-B380-F843-91FE-A6BFE0749FA0}" type="pres">
      <dgm:prSet presAssocID="{6AB25F8B-7DCB-934B-B7D7-7372DFCDA22D}" presName="descendantText" presStyleLbl="alignAccFollowNode1" presStyleIdx="5" presStyleCnt="6" custScaleY="133441" custLinFactNeighborY="13964">
        <dgm:presLayoutVars>
          <dgm:bulletEnabled val="1"/>
        </dgm:presLayoutVars>
      </dgm:prSet>
      <dgm:spPr/>
    </dgm:pt>
  </dgm:ptLst>
  <dgm:cxnLst>
    <dgm:cxn modelId="{74F65907-9A6D-44C3-A23C-7A9A3C6DD7E9}" type="presOf" srcId="{3A1C70B5-1BAF-4193-A566-9FF994946473}" destId="{F7DD92FD-B380-F843-91FE-A6BFE0749FA0}" srcOrd="0" destOrd="1" presId="urn:microsoft.com/office/officeart/2005/8/layout/vList5"/>
    <dgm:cxn modelId="{DE1F960E-9E07-724B-9238-EA6083297056}" type="presOf" srcId="{255442CD-5C01-0D49-9464-D793939F13ED}" destId="{16446580-FDFA-B245-B600-3E65983DA863}" srcOrd="0" destOrd="0" presId="urn:microsoft.com/office/officeart/2005/8/layout/vList5"/>
    <dgm:cxn modelId="{0F577511-1C37-3041-BCFA-67CE8795947C}" type="presOf" srcId="{946BA41E-9803-2243-A8F0-F0602557D742}" destId="{EDB832BC-3161-1D40-B927-D998B3E0F501}" srcOrd="0" destOrd="0" presId="urn:microsoft.com/office/officeart/2005/8/layout/vList5"/>
    <dgm:cxn modelId="{8FE69E1D-812E-4AF4-99D0-9DDF98454EF2}" srcId="{6AB25F8B-7DCB-934B-B7D7-7372DFCDA22D}" destId="{3A1C70B5-1BAF-4193-A566-9FF994946473}" srcOrd="1" destOrd="0" parTransId="{2979B940-4E13-4FB4-A144-BF15C2339B2F}" sibTransId="{3FDF5923-2F58-4BB1-9218-D350636BF0BE}"/>
    <dgm:cxn modelId="{5E67AE1D-B0FF-E04A-93F6-CDE2366F69DF}" srcId="{4BDA15CE-4670-9F4B-B5C0-A9C5A14A165D}" destId="{4000B455-4DB3-B942-9FE7-0ECEB54B51D1}" srcOrd="2" destOrd="0" parTransId="{95D33FA2-7151-A948-847A-F79AEC80591A}" sibTransId="{9F8D415A-63C0-8747-BCC5-4E0CF14A4B11}"/>
    <dgm:cxn modelId="{88BCB229-3106-7F48-8E73-02E9761CF5DC}" srcId="{4BDA15CE-4670-9F4B-B5C0-A9C5A14A165D}" destId="{4729E972-4729-EA4A-9E70-161D94C822BB}" srcOrd="1" destOrd="0" parTransId="{DDA6FF23-4159-3743-A90B-68C6A87F491A}" sibTransId="{F163A1E1-69EF-0B4F-9FF5-43B082E0ADEF}"/>
    <dgm:cxn modelId="{A4FDCD29-ACB0-AC47-9310-5B3887DA62CD}" type="presOf" srcId="{979C724C-6883-3141-96DC-46B79D49D0F4}" destId="{07964611-ABFB-084E-B826-8A2F2C76713B}" srcOrd="0" destOrd="0" presId="urn:microsoft.com/office/officeart/2005/8/layout/vList5"/>
    <dgm:cxn modelId="{BD15213F-B589-E645-974D-D506B81F775E}" srcId="{EF3C601D-7E89-5D4F-81AB-31ED8B7C1696}" destId="{52A52068-47B4-4A4D-97AA-6759DF4AE48A}" srcOrd="0" destOrd="0" parTransId="{3373DCBF-DB8D-D74B-9DFB-722DB1E66B7A}" sibTransId="{7BB2A8AE-0E56-9A4E-8FFC-EB3706C7389F}"/>
    <dgm:cxn modelId="{9D5AB85D-E086-9643-8B28-D2E0229329CF}" srcId="{6AB25F8B-7DCB-934B-B7D7-7372DFCDA22D}" destId="{F0061646-5E7C-DA41-88F4-F0C74268881C}" srcOrd="0" destOrd="0" parTransId="{454B9C06-3618-CF43-BB66-C99315D7A571}" sibTransId="{1D1FD5D0-B924-8549-AB51-B7FACF53B5D8}"/>
    <dgm:cxn modelId="{BF080849-4421-7A49-AFC6-A39385F0F4E9}" type="presOf" srcId="{4729E972-4729-EA4A-9E70-161D94C822BB}" destId="{3F768786-278E-B74A-829D-70352B9D0018}" srcOrd="0" destOrd="0" presId="urn:microsoft.com/office/officeart/2005/8/layout/vList5"/>
    <dgm:cxn modelId="{5D70A66F-D8A3-DE40-96BE-1AAA5D1974D0}" type="presOf" srcId="{F0061646-5E7C-DA41-88F4-F0C74268881C}" destId="{F7DD92FD-B380-F843-91FE-A6BFE0749FA0}" srcOrd="0" destOrd="0" presId="urn:microsoft.com/office/officeart/2005/8/layout/vList5"/>
    <dgm:cxn modelId="{16978850-73B1-3145-B048-CE94BEC4CAA6}" srcId="{4729E972-4729-EA4A-9E70-161D94C822BB}" destId="{95551DBF-E913-A24C-94F9-83AC379C63EC}" srcOrd="0" destOrd="0" parTransId="{C4A2408A-1385-5B4D-9BE0-34AAE7132370}" sibTransId="{90A3DF53-E13F-864C-BB14-D66C0828E350}"/>
    <dgm:cxn modelId="{8ADA6274-A2ED-7645-98F0-1FE2BCA589F5}" type="presOf" srcId="{95551DBF-E913-A24C-94F9-83AC379C63EC}" destId="{E4E71DC6-7231-4446-84CF-44D8577E4C04}" srcOrd="0" destOrd="0" presId="urn:microsoft.com/office/officeart/2005/8/layout/vList5"/>
    <dgm:cxn modelId="{D654E955-3095-3C42-9237-0DE1DDA3BF26}" type="presOf" srcId="{4000B455-4DB3-B942-9FE7-0ECEB54B51D1}" destId="{92D22B2E-073C-CD4F-810A-FFBCCB31D47D}" srcOrd="0" destOrd="0" presId="urn:microsoft.com/office/officeart/2005/8/layout/vList5"/>
    <dgm:cxn modelId="{4922D478-0AF2-CC48-8955-F22856D82D5D}" type="presOf" srcId="{5579ABB3-6C5D-C84B-8549-807E84D614B8}" destId="{4F973DBF-E27E-A344-A783-2E6917740187}" srcOrd="0" destOrd="0" presId="urn:microsoft.com/office/officeart/2005/8/layout/vList5"/>
    <dgm:cxn modelId="{F5990F84-C051-9C43-817D-B71220EF2A6C}" type="presOf" srcId="{4BDA15CE-4670-9F4B-B5C0-A9C5A14A165D}" destId="{AD76D145-C473-6C41-B1ED-99DAE767A07C}" srcOrd="0" destOrd="0" presId="urn:microsoft.com/office/officeart/2005/8/layout/vList5"/>
    <dgm:cxn modelId="{37B0B987-2A33-A341-8D6F-9CD266A0E0C3}" type="presOf" srcId="{731FF12B-426E-2B4F-8A18-290C26A5BF3E}" destId="{C59EB9AD-09F0-6B44-A84A-E02DD924BB2A}" srcOrd="0" destOrd="1" presId="urn:microsoft.com/office/officeart/2005/8/layout/vList5"/>
    <dgm:cxn modelId="{3C089995-8685-3941-AB49-2DAF4BAB9E14}" type="presOf" srcId="{52A52068-47B4-4A4D-97AA-6759DF4AE48A}" destId="{65708B08-09EE-A94F-97A4-E73F57103700}" srcOrd="0" destOrd="0" presId="urn:microsoft.com/office/officeart/2005/8/layout/vList5"/>
    <dgm:cxn modelId="{4B28A9A0-E149-674B-A4D8-804BDF909648}" type="presOf" srcId="{6AB25F8B-7DCB-934B-B7D7-7372DFCDA22D}" destId="{4457F311-5705-4444-B270-815A81ACE360}" srcOrd="0" destOrd="0" presId="urn:microsoft.com/office/officeart/2005/8/layout/vList5"/>
    <dgm:cxn modelId="{3D9299A3-B0B6-5F48-A15B-CD5C75C419BD}" srcId="{5579ABB3-6C5D-C84B-8549-807E84D614B8}" destId="{731FF12B-426E-2B4F-8A18-290C26A5BF3E}" srcOrd="1" destOrd="0" parTransId="{866FC879-181E-7545-A596-E57963E2F6BD}" sibTransId="{F9018E07-3869-9C41-8C75-012AF6287E7B}"/>
    <dgm:cxn modelId="{8C78E2A5-7210-6842-A8BF-4EFCC9A74B2B}" srcId="{4BDA15CE-4670-9F4B-B5C0-A9C5A14A165D}" destId="{EF3C601D-7E89-5D4F-81AB-31ED8B7C1696}" srcOrd="4" destOrd="0" parTransId="{12000C63-2E9A-9642-8DE0-7F5CDB33B0C1}" sibTransId="{D8B0C4DA-CE1A-2C41-B044-614E6445D57F}"/>
    <dgm:cxn modelId="{FF9F29B8-2A40-B145-A534-DA840BBCC5C3}" srcId="{4BDA15CE-4670-9F4B-B5C0-A9C5A14A165D}" destId="{5579ABB3-6C5D-C84B-8549-807E84D614B8}" srcOrd="0" destOrd="0" parTransId="{5E770BBE-3B75-074D-A35F-425A86DFB0A1}" sibTransId="{CCFA9254-ACC9-AE45-81F0-E5C7620AB0FE}"/>
    <dgm:cxn modelId="{436774C1-7F3C-BC44-BC02-44677E00BB97}" srcId="{4000B455-4DB3-B942-9FE7-0ECEB54B51D1}" destId="{946BA41E-9803-2243-A8F0-F0602557D742}" srcOrd="0" destOrd="0" parTransId="{C9788B47-1EF0-D745-9F43-D8B81145D66D}" sibTransId="{288DB8CB-FA15-844D-86D3-8326C8C8171E}"/>
    <dgm:cxn modelId="{609352D4-C10A-5B4B-87B8-2905AE8F81FF}" srcId="{4BDA15CE-4670-9F4B-B5C0-A9C5A14A165D}" destId="{979C724C-6883-3141-96DC-46B79D49D0F4}" srcOrd="3" destOrd="0" parTransId="{080D842D-71C2-584A-9699-903831C2E119}" sibTransId="{6C6EF4D7-D8E7-3A4A-B200-603D80E41BE2}"/>
    <dgm:cxn modelId="{7094E8D6-DEEB-8F46-BA0D-D31678D7CB9F}" srcId="{5579ABB3-6C5D-C84B-8549-807E84D614B8}" destId="{71865B5D-5F63-AF4C-AE0E-BBFB1D84F89F}" srcOrd="0" destOrd="0" parTransId="{5636A5CC-B1D7-654E-A558-EE602AB1879A}" sibTransId="{17A89E05-8A6D-0E43-9F93-5118E9347698}"/>
    <dgm:cxn modelId="{0A2503E8-F2A6-CC49-9ABB-966AEFE254A4}" srcId="{4BDA15CE-4670-9F4B-B5C0-A9C5A14A165D}" destId="{6AB25F8B-7DCB-934B-B7D7-7372DFCDA22D}" srcOrd="5" destOrd="0" parTransId="{FB05D007-5DED-944B-89BB-5BB0764D3C23}" sibTransId="{E63FBC24-405E-5444-A92A-C78552B0CBE2}"/>
    <dgm:cxn modelId="{86D943E9-C5DA-8143-B63F-086F0C7EFAD2}" srcId="{979C724C-6883-3141-96DC-46B79D49D0F4}" destId="{255442CD-5C01-0D49-9464-D793939F13ED}" srcOrd="0" destOrd="0" parTransId="{68BAB53B-47A8-1142-9410-8598B331A89E}" sibTransId="{3BE567E0-AF7D-BB46-944B-D6568B81C47E}"/>
    <dgm:cxn modelId="{783C69F4-514B-534E-8FEF-07E98D9132B9}" type="presOf" srcId="{71865B5D-5F63-AF4C-AE0E-BBFB1D84F89F}" destId="{C59EB9AD-09F0-6B44-A84A-E02DD924BB2A}" srcOrd="0" destOrd="0" presId="urn:microsoft.com/office/officeart/2005/8/layout/vList5"/>
    <dgm:cxn modelId="{6328EDFA-8479-784D-BA65-CEAF31A58B61}" type="presOf" srcId="{EF3C601D-7E89-5D4F-81AB-31ED8B7C1696}" destId="{CDC432CC-71E6-484B-B1EE-F5006137C3D0}" srcOrd="0" destOrd="0" presId="urn:microsoft.com/office/officeart/2005/8/layout/vList5"/>
    <dgm:cxn modelId="{899D88A1-3A6E-5940-A031-0CD26454ABFF}" type="presParOf" srcId="{AD76D145-C473-6C41-B1ED-99DAE767A07C}" destId="{B588EB0D-786C-0740-B6CD-720FB1AC7DB7}" srcOrd="0" destOrd="0" presId="urn:microsoft.com/office/officeart/2005/8/layout/vList5"/>
    <dgm:cxn modelId="{FAC3DD40-7CB6-A845-8A27-4158FDC8BAFF}" type="presParOf" srcId="{B588EB0D-786C-0740-B6CD-720FB1AC7DB7}" destId="{4F973DBF-E27E-A344-A783-2E6917740187}" srcOrd="0" destOrd="0" presId="urn:microsoft.com/office/officeart/2005/8/layout/vList5"/>
    <dgm:cxn modelId="{B5D999D1-2EA0-F442-8E86-3F7839B04A36}" type="presParOf" srcId="{B588EB0D-786C-0740-B6CD-720FB1AC7DB7}" destId="{C59EB9AD-09F0-6B44-A84A-E02DD924BB2A}" srcOrd="1" destOrd="0" presId="urn:microsoft.com/office/officeart/2005/8/layout/vList5"/>
    <dgm:cxn modelId="{CA10EE14-35ED-124E-B096-391F0D46D3C7}" type="presParOf" srcId="{AD76D145-C473-6C41-B1ED-99DAE767A07C}" destId="{0F412AB0-288E-E34D-8E0E-DECE19A6687C}" srcOrd="1" destOrd="0" presId="urn:microsoft.com/office/officeart/2005/8/layout/vList5"/>
    <dgm:cxn modelId="{A66BC51B-0F87-E644-9790-1EE0AB4FA032}" type="presParOf" srcId="{AD76D145-C473-6C41-B1ED-99DAE767A07C}" destId="{A9A4299C-11D5-2741-851E-C1BAA1F451E7}" srcOrd="2" destOrd="0" presId="urn:microsoft.com/office/officeart/2005/8/layout/vList5"/>
    <dgm:cxn modelId="{7437E68A-0767-C54F-A131-95764467E102}" type="presParOf" srcId="{A9A4299C-11D5-2741-851E-C1BAA1F451E7}" destId="{3F768786-278E-B74A-829D-70352B9D0018}" srcOrd="0" destOrd="0" presId="urn:microsoft.com/office/officeart/2005/8/layout/vList5"/>
    <dgm:cxn modelId="{54576C87-57B5-B846-9D3A-D82831E92649}" type="presParOf" srcId="{A9A4299C-11D5-2741-851E-C1BAA1F451E7}" destId="{E4E71DC6-7231-4446-84CF-44D8577E4C04}" srcOrd="1" destOrd="0" presId="urn:microsoft.com/office/officeart/2005/8/layout/vList5"/>
    <dgm:cxn modelId="{882BA4D4-850D-BD4C-AC26-93BE2CEE3450}" type="presParOf" srcId="{AD76D145-C473-6C41-B1ED-99DAE767A07C}" destId="{0E4663A7-9651-1E46-8D8E-EB7476F129DC}" srcOrd="3" destOrd="0" presId="urn:microsoft.com/office/officeart/2005/8/layout/vList5"/>
    <dgm:cxn modelId="{78DD035E-F5B3-B54A-BEF2-5EDEE0EB132C}" type="presParOf" srcId="{AD76D145-C473-6C41-B1ED-99DAE767A07C}" destId="{CC6BAF92-330D-8848-8E95-EBE052AC171F}" srcOrd="4" destOrd="0" presId="urn:microsoft.com/office/officeart/2005/8/layout/vList5"/>
    <dgm:cxn modelId="{3546BA42-46CA-0C43-B0E1-8F334E473D3D}" type="presParOf" srcId="{CC6BAF92-330D-8848-8E95-EBE052AC171F}" destId="{92D22B2E-073C-CD4F-810A-FFBCCB31D47D}" srcOrd="0" destOrd="0" presId="urn:microsoft.com/office/officeart/2005/8/layout/vList5"/>
    <dgm:cxn modelId="{A4195EB3-B879-AF41-AB28-07E039DC9BC9}" type="presParOf" srcId="{CC6BAF92-330D-8848-8E95-EBE052AC171F}" destId="{EDB832BC-3161-1D40-B927-D998B3E0F501}" srcOrd="1" destOrd="0" presId="urn:microsoft.com/office/officeart/2005/8/layout/vList5"/>
    <dgm:cxn modelId="{0FF95A91-E61A-3445-8101-8F3BE91A46E9}" type="presParOf" srcId="{AD76D145-C473-6C41-B1ED-99DAE767A07C}" destId="{A31FD8A5-C21D-2545-BC40-C051F7BA7E70}" srcOrd="5" destOrd="0" presId="urn:microsoft.com/office/officeart/2005/8/layout/vList5"/>
    <dgm:cxn modelId="{C7E44BB6-E298-4B4A-BD01-A7243E2696B3}" type="presParOf" srcId="{AD76D145-C473-6C41-B1ED-99DAE767A07C}" destId="{AF5C6DE7-594A-4843-98FB-9FF17A051824}" srcOrd="6" destOrd="0" presId="urn:microsoft.com/office/officeart/2005/8/layout/vList5"/>
    <dgm:cxn modelId="{ECBC3575-E69F-E348-BF38-2917034182CF}" type="presParOf" srcId="{AF5C6DE7-594A-4843-98FB-9FF17A051824}" destId="{07964611-ABFB-084E-B826-8A2F2C76713B}" srcOrd="0" destOrd="0" presId="urn:microsoft.com/office/officeart/2005/8/layout/vList5"/>
    <dgm:cxn modelId="{D0C81794-CB85-834D-8B3C-619591AA1799}" type="presParOf" srcId="{AF5C6DE7-594A-4843-98FB-9FF17A051824}" destId="{16446580-FDFA-B245-B600-3E65983DA863}" srcOrd="1" destOrd="0" presId="urn:microsoft.com/office/officeart/2005/8/layout/vList5"/>
    <dgm:cxn modelId="{08107225-9B23-5444-82B6-61A0768F84A6}" type="presParOf" srcId="{AD76D145-C473-6C41-B1ED-99DAE767A07C}" destId="{9C2836A6-026C-504D-8C2F-E89638B8DD86}" srcOrd="7" destOrd="0" presId="urn:microsoft.com/office/officeart/2005/8/layout/vList5"/>
    <dgm:cxn modelId="{39B4B47D-A9F5-F84D-B0B2-E722F7E181B0}" type="presParOf" srcId="{AD76D145-C473-6C41-B1ED-99DAE767A07C}" destId="{65E8FE93-446C-A749-848C-009F07B8AF5B}" srcOrd="8" destOrd="0" presId="urn:microsoft.com/office/officeart/2005/8/layout/vList5"/>
    <dgm:cxn modelId="{CF74E744-694F-D243-874E-F090776BE397}" type="presParOf" srcId="{65E8FE93-446C-A749-848C-009F07B8AF5B}" destId="{CDC432CC-71E6-484B-B1EE-F5006137C3D0}" srcOrd="0" destOrd="0" presId="urn:microsoft.com/office/officeart/2005/8/layout/vList5"/>
    <dgm:cxn modelId="{DDCA72E3-9CCA-B546-A6C6-EEA6472905B5}" type="presParOf" srcId="{65E8FE93-446C-A749-848C-009F07B8AF5B}" destId="{65708B08-09EE-A94F-97A4-E73F57103700}" srcOrd="1" destOrd="0" presId="urn:microsoft.com/office/officeart/2005/8/layout/vList5"/>
    <dgm:cxn modelId="{61524575-493F-9E41-BC72-9770A741CC28}" type="presParOf" srcId="{AD76D145-C473-6C41-B1ED-99DAE767A07C}" destId="{329DDEA2-B8F5-E646-A66B-78F96F4D55D4}" srcOrd="9" destOrd="0" presId="urn:microsoft.com/office/officeart/2005/8/layout/vList5"/>
    <dgm:cxn modelId="{F688FCAD-35CE-E943-B68F-956021EE6E0E}" type="presParOf" srcId="{AD76D145-C473-6C41-B1ED-99DAE767A07C}" destId="{7CA53172-7147-F243-A36B-14D6501D1533}" srcOrd="10" destOrd="0" presId="urn:microsoft.com/office/officeart/2005/8/layout/vList5"/>
    <dgm:cxn modelId="{EE3E0F01-4318-DD40-B44B-6126448A5568}" type="presParOf" srcId="{7CA53172-7147-F243-A36B-14D6501D1533}" destId="{4457F311-5705-4444-B270-815A81ACE360}" srcOrd="0" destOrd="0" presId="urn:microsoft.com/office/officeart/2005/8/layout/vList5"/>
    <dgm:cxn modelId="{8AE1E5BF-6734-ED48-982A-082CA5DE68B9}" type="presParOf" srcId="{7CA53172-7147-F243-A36B-14D6501D1533}" destId="{F7DD92FD-B380-F843-91FE-A6BFE0749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DA15CE-4670-9F4B-B5C0-A9C5A14A165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79ABB3-6C5D-C84B-8549-807E84D614B8}">
      <dgm:prSet phldrT="[Text]" custT="1"/>
      <dgm:spPr/>
      <dgm:t>
        <a:bodyPr/>
        <a:lstStyle/>
        <a:p>
          <a:r>
            <a:rPr lang="en-US" sz="1600" dirty="0"/>
            <a:t>Acute Viral Infections – therapeutics/biomarkers/ diagnostics  </a:t>
          </a:r>
        </a:p>
      </dgm:t>
    </dgm:pt>
    <dgm:pt modelId="{5E770BBE-3B75-074D-A35F-425A86DFB0A1}" type="parTrans" cxnId="{FF9F29B8-2A40-B145-A534-DA840BBCC5C3}">
      <dgm:prSet/>
      <dgm:spPr/>
      <dgm:t>
        <a:bodyPr/>
        <a:lstStyle/>
        <a:p>
          <a:endParaRPr lang="en-US"/>
        </a:p>
      </dgm:t>
    </dgm:pt>
    <dgm:pt modelId="{CCFA9254-ACC9-AE45-81F0-E5C7620AB0FE}" type="sibTrans" cxnId="{FF9F29B8-2A40-B145-A534-DA840BBCC5C3}">
      <dgm:prSet/>
      <dgm:spPr/>
      <dgm:t>
        <a:bodyPr/>
        <a:lstStyle/>
        <a:p>
          <a:endParaRPr lang="en-US"/>
        </a:p>
      </dgm:t>
    </dgm:pt>
    <dgm:pt modelId="{78C94183-2DC8-C54A-8BAE-3A3C1EA5799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dirty="0"/>
            <a:t> </a:t>
          </a:r>
          <a:r>
            <a:rPr lang="en-GB" sz="1200" dirty="0"/>
            <a:t>Antivirals &amp; research on replication of respiratory infections: RSV, Influenza, rhinovirus, hMPV, PIV</a:t>
          </a:r>
          <a:endParaRPr lang="en-US" sz="1200" dirty="0"/>
        </a:p>
      </dgm:t>
    </dgm:pt>
    <dgm:pt modelId="{11B1F1F2-DF69-8041-8A98-4AF4715F9F94}" type="parTrans" cxnId="{794F80E0-5C64-354B-B883-3E2C5D7287F6}">
      <dgm:prSet/>
      <dgm:spPr/>
      <dgm:t>
        <a:bodyPr/>
        <a:lstStyle/>
        <a:p>
          <a:endParaRPr lang="en-US"/>
        </a:p>
      </dgm:t>
    </dgm:pt>
    <dgm:pt modelId="{EB84842B-72F3-8A41-9CCF-6870EA95FF24}" type="sibTrans" cxnId="{794F80E0-5C64-354B-B883-3E2C5D7287F6}">
      <dgm:prSet/>
      <dgm:spPr/>
      <dgm:t>
        <a:bodyPr/>
        <a:lstStyle/>
        <a:p>
          <a:endParaRPr lang="en-US"/>
        </a:p>
      </dgm:t>
    </dgm:pt>
    <dgm:pt modelId="{49F20BD3-8845-7D45-89D2-52BD165C1D33}">
      <dgm:prSet phldrT="[Text]" custT="1"/>
      <dgm:spPr/>
      <dgm:t>
        <a:bodyPr/>
        <a:lstStyle/>
        <a:p>
          <a:r>
            <a:rPr lang="en-US" sz="1600" dirty="0"/>
            <a:t>Immune activation </a:t>
          </a:r>
        </a:p>
        <a:p>
          <a:r>
            <a:rPr lang="en-US" sz="1600" dirty="0"/>
            <a:t>(in hepatitis B; </a:t>
          </a:r>
          <a:r>
            <a:rPr lang="en-US" sz="1600" i="1" dirty="0"/>
            <a:t>potentially HIV cure</a:t>
          </a:r>
          <a:r>
            <a:rPr lang="en-US" sz="1600" dirty="0"/>
            <a:t>)</a:t>
          </a:r>
        </a:p>
      </dgm:t>
    </dgm:pt>
    <dgm:pt modelId="{663D4BD4-F22A-204A-A8F8-B451F165EE6E}" type="parTrans" cxnId="{52C984C5-B787-CB40-BBDD-AF4544A49C6E}">
      <dgm:prSet/>
      <dgm:spPr/>
      <dgm:t>
        <a:bodyPr/>
        <a:lstStyle/>
        <a:p>
          <a:endParaRPr lang="en-US"/>
        </a:p>
      </dgm:t>
    </dgm:pt>
    <dgm:pt modelId="{2668CA9C-82FE-B341-A624-10CDF0F01396}" type="sibTrans" cxnId="{52C984C5-B787-CB40-BBDD-AF4544A49C6E}">
      <dgm:prSet/>
      <dgm:spPr/>
      <dgm:t>
        <a:bodyPr/>
        <a:lstStyle/>
        <a:p>
          <a:endParaRPr lang="en-US"/>
        </a:p>
      </dgm:t>
    </dgm:pt>
    <dgm:pt modelId="{C91575C2-6F73-564D-A116-0E81AA256354}">
      <dgm:prSet phldrT="[Text]" custT="1"/>
      <dgm:spPr/>
      <dgm:t>
        <a:bodyPr/>
        <a:lstStyle/>
        <a:p>
          <a:r>
            <a:rPr lang="en-US" sz="1600" dirty="0"/>
            <a:t>Novel HBV therapeutic vaccines </a:t>
          </a:r>
        </a:p>
      </dgm:t>
    </dgm:pt>
    <dgm:pt modelId="{E4EAF377-609F-0142-94ED-AC708D3C2742}" type="parTrans" cxnId="{DB41F7E3-2F94-5C4F-843B-71AB7D635953}">
      <dgm:prSet/>
      <dgm:spPr/>
      <dgm:t>
        <a:bodyPr/>
        <a:lstStyle/>
        <a:p>
          <a:endParaRPr lang="en-US"/>
        </a:p>
      </dgm:t>
    </dgm:pt>
    <dgm:pt modelId="{4713FFCA-1A78-9D44-B289-07BEAD3D9F87}" type="sibTrans" cxnId="{DB41F7E3-2F94-5C4F-843B-71AB7D635953}">
      <dgm:prSet/>
      <dgm:spPr/>
      <dgm:t>
        <a:bodyPr/>
        <a:lstStyle/>
        <a:p>
          <a:endParaRPr lang="en-US"/>
        </a:p>
      </dgm:t>
    </dgm:pt>
    <dgm:pt modelId="{C2209E33-2649-2642-8721-83F7CB395814}">
      <dgm:prSet phldrT="[Text]" custT="1"/>
      <dgm:spPr/>
      <dgm:t>
        <a:bodyPr/>
        <a:lstStyle/>
        <a:p>
          <a:r>
            <a:rPr lang="en-US" sz="1600" dirty="0"/>
            <a:t>Chronic Viral Infections – therapeutics/biomarkers/ diagnostics </a:t>
          </a:r>
        </a:p>
      </dgm:t>
    </dgm:pt>
    <dgm:pt modelId="{B62F2FD3-69F1-C44D-919A-A991726D8B01}" type="parTrans" cxnId="{F16F5387-AEF0-8045-A15B-1ADB11F70301}">
      <dgm:prSet/>
      <dgm:spPr/>
      <dgm:t>
        <a:bodyPr/>
        <a:lstStyle/>
        <a:p>
          <a:endParaRPr lang="en-US"/>
        </a:p>
      </dgm:t>
    </dgm:pt>
    <dgm:pt modelId="{2669CA77-7ABE-F34C-940E-E0277BB284FB}" type="sibTrans" cxnId="{F16F5387-AEF0-8045-A15B-1ADB11F70301}">
      <dgm:prSet/>
      <dgm:spPr/>
      <dgm:t>
        <a:bodyPr/>
        <a:lstStyle/>
        <a:p>
          <a:endParaRPr lang="en-US"/>
        </a:p>
      </dgm:t>
    </dgm:pt>
    <dgm:pt modelId="{DB87279E-12A7-A74A-B839-6BE591612631}">
      <dgm:prSet phldrT="[Text]" custT="1"/>
      <dgm:spPr/>
      <dgm:t>
        <a:bodyPr/>
        <a:lstStyle/>
        <a:p>
          <a:endParaRPr lang="en-US" sz="1400" dirty="0"/>
        </a:p>
      </dgm:t>
    </dgm:pt>
    <dgm:pt modelId="{7C286C37-4D61-FD40-9E83-BEFF1C0144D1}" type="parTrans" cxnId="{BEE0D6B4-8A60-B541-850A-2B22AF0A144E}">
      <dgm:prSet/>
      <dgm:spPr/>
      <dgm:t>
        <a:bodyPr/>
        <a:lstStyle/>
        <a:p>
          <a:endParaRPr lang="en-US"/>
        </a:p>
      </dgm:t>
    </dgm:pt>
    <dgm:pt modelId="{1A01657B-80EF-6142-81A6-C218296D7649}" type="sibTrans" cxnId="{BEE0D6B4-8A60-B541-850A-2B22AF0A144E}">
      <dgm:prSet/>
      <dgm:spPr/>
      <dgm:t>
        <a:bodyPr/>
        <a:lstStyle/>
        <a:p>
          <a:endParaRPr lang="en-US"/>
        </a:p>
      </dgm:t>
    </dgm:pt>
    <dgm:pt modelId="{E6B3CB73-6A58-4788-9E26-CF78C8A24268}">
      <dgm:prSet phldrT="[Text]" custT="1"/>
      <dgm:spPr/>
      <dgm:t>
        <a:bodyPr/>
        <a:lstStyle/>
        <a:p>
          <a:r>
            <a:rPr lang="en-GB" sz="1600" dirty="0"/>
            <a:t>Novel immunomodulators (TLR/RIG-I), or pathway/ target identification for breaking liver-specific immune tolerance </a:t>
          </a:r>
          <a:endParaRPr lang="en-US" sz="1600" dirty="0"/>
        </a:p>
      </dgm:t>
    </dgm:pt>
    <dgm:pt modelId="{071D1ED4-3820-4990-B092-955D21C5D788}" type="parTrans" cxnId="{8F32BCDE-8CA3-4C30-8B02-8A989D2FF9EE}">
      <dgm:prSet/>
      <dgm:spPr/>
      <dgm:t>
        <a:bodyPr/>
        <a:lstStyle/>
        <a:p>
          <a:endParaRPr lang="en-US"/>
        </a:p>
      </dgm:t>
    </dgm:pt>
    <dgm:pt modelId="{3C72968F-25EB-4F9D-9DF7-3ABBD4D57DB1}" type="sibTrans" cxnId="{8F32BCDE-8CA3-4C30-8B02-8A989D2FF9EE}">
      <dgm:prSet/>
      <dgm:spPr/>
      <dgm:t>
        <a:bodyPr/>
        <a:lstStyle/>
        <a:p>
          <a:endParaRPr lang="en-US"/>
        </a:p>
      </dgm:t>
    </dgm:pt>
    <dgm:pt modelId="{17A42717-467A-4E75-B875-3F253E19517A}">
      <dgm:prSet phldrT="[Text]" custT="1"/>
      <dgm:spPr/>
      <dgm:t>
        <a:bodyPr/>
        <a:lstStyle/>
        <a:p>
          <a:r>
            <a:rPr lang="en-US" sz="1600" dirty="0"/>
            <a:t>Novel HBV antivirals (small molecules/biologics/NA- based) &amp;  insights into HBV replication/pathogenesis</a:t>
          </a:r>
        </a:p>
      </dgm:t>
    </dgm:pt>
    <dgm:pt modelId="{C5FC9ABC-898A-41C1-9E5D-A62F42746C21}" type="parTrans" cxnId="{03958440-6F90-4471-BC8D-36B988F68D21}">
      <dgm:prSet/>
      <dgm:spPr/>
      <dgm:t>
        <a:bodyPr/>
        <a:lstStyle/>
        <a:p>
          <a:endParaRPr lang="en-US"/>
        </a:p>
      </dgm:t>
    </dgm:pt>
    <dgm:pt modelId="{852D60A1-5094-4028-827C-2752B37CB9B2}" type="sibTrans" cxnId="{03958440-6F90-4471-BC8D-36B988F68D21}">
      <dgm:prSet/>
      <dgm:spPr/>
      <dgm:t>
        <a:bodyPr/>
        <a:lstStyle/>
        <a:p>
          <a:endParaRPr lang="en-US"/>
        </a:p>
      </dgm:t>
    </dgm:pt>
    <dgm:pt modelId="{81F0F4EF-3F66-4552-BC08-38F3E9452C9D}">
      <dgm:prSet phldrT="[Text]" custT="1"/>
      <dgm:spPr/>
      <dgm:t>
        <a:bodyPr/>
        <a:lstStyle/>
        <a:p>
          <a:r>
            <a:rPr lang="en-GB" sz="1600" dirty="0"/>
            <a:t>Clinical biomarkers for HBV patient stratification</a:t>
          </a:r>
          <a:endParaRPr lang="en-US" sz="1600" dirty="0"/>
        </a:p>
      </dgm:t>
    </dgm:pt>
    <dgm:pt modelId="{CEDFCAE0-56F0-42A2-BF5A-CF98BE32E1E2}" type="parTrans" cxnId="{8E4918B7-41C3-4CDE-B2EA-C317F13246B3}">
      <dgm:prSet/>
      <dgm:spPr/>
      <dgm:t>
        <a:bodyPr/>
        <a:lstStyle/>
        <a:p>
          <a:endParaRPr lang="en-US"/>
        </a:p>
      </dgm:t>
    </dgm:pt>
    <dgm:pt modelId="{2C57E803-CF69-41E8-BA2D-8A2922E0B927}" type="sibTrans" cxnId="{8E4918B7-41C3-4CDE-B2EA-C317F13246B3}">
      <dgm:prSet/>
      <dgm:spPr/>
      <dgm:t>
        <a:bodyPr/>
        <a:lstStyle/>
        <a:p>
          <a:endParaRPr lang="en-US"/>
        </a:p>
      </dgm:t>
    </dgm:pt>
    <dgm:pt modelId="{6905CFC8-0F6E-4947-A3AB-8315C8C403D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dirty="0"/>
            <a:t> Rapid diagnostics for panel of respiratory pathogens </a:t>
          </a:r>
        </a:p>
      </dgm:t>
    </dgm:pt>
    <dgm:pt modelId="{0F5A22BB-8302-4C94-A7B7-82F44AD9C220}" type="parTrans" cxnId="{47F605F9-5C71-4F04-BFD6-C86080C9906F}">
      <dgm:prSet/>
      <dgm:spPr/>
      <dgm:t>
        <a:bodyPr/>
        <a:lstStyle/>
        <a:p>
          <a:endParaRPr lang="en-US"/>
        </a:p>
      </dgm:t>
    </dgm:pt>
    <dgm:pt modelId="{93E89A00-7A11-49DF-A418-9CCC5FBF85E2}" type="sibTrans" cxnId="{47F605F9-5C71-4F04-BFD6-C86080C9906F}">
      <dgm:prSet/>
      <dgm:spPr/>
      <dgm:t>
        <a:bodyPr/>
        <a:lstStyle/>
        <a:p>
          <a:endParaRPr lang="en-US"/>
        </a:p>
      </dgm:t>
    </dgm:pt>
    <dgm:pt modelId="{382F9F6C-CE85-4643-BD49-6F6F84C484A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200" dirty="0"/>
            <a:t> Antivirals to emerging diseases –dengue/</a:t>
          </a:r>
          <a:r>
            <a:rPr lang="en-GB" sz="1200" dirty="0" err="1"/>
            <a:t>zika</a:t>
          </a:r>
          <a:r>
            <a:rPr lang="en-GB" sz="1200" dirty="0"/>
            <a:t>/ MERS/chikungunya</a:t>
          </a:r>
          <a:endParaRPr lang="en-US" sz="1200" dirty="0"/>
        </a:p>
      </dgm:t>
    </dgm:pt>
    <dgm:pt modelId="{14C3949A-AA65-452E-9762-63928E78FAD7}" type="parTrans" cxnId="{777CF6C8-F4B8-4AEB-AF4C-C80C22DE13A3}">
      <dgm:prSet/>
      <dgm:spPr/>
      <dgm:t>
        <a:bodyPr/>
        <a:lstStyle/>
        <a:p>
          <a:endParaRPr lang="en-US"/>
        </a:p>
      </dgm:t>
    </dgm:pt>
    <dgm:pt modelId="{A9CFE259-2EAC-4B8E-ADE1-1333B3FF218D}" type="sibTrans" cxnId="{777CF6C8-F4B8-4AEB-AF4C-C80C22DE13A3}">
      <dgm:prSet/>
      <dgm:spPr/>
      <dgm:t>
        <a:bodyPr/>
        <a:lstStyle/>
        <a:p>
          <a:endParaRPr lang="en-US"/>
        </a:p>
      </dgm:t>
    </dgm:pt>
    <dgm:pt modelId="{CF8E2276-EBB6-4B26-B259-B0CAE34A673F}">
      <dgm:prSet phldrT="[Text]" custT="1"/>
      <dgm:spPr/>
      <dgm:t>
        <a:bodyPr/>
        <a:lstStyle/>
        <a:p>
          <a:r>
            <a:rPr lang="en-GB" sz="1600" dirty="0"/>
            <a:t>HIV cure approaches (gene editing/recombinase/</a:t>
          </a:r>
          <a:r>
            <a:rPr lang="en-GB" sz="1600" dirty="0" err="1"/>
            <a:t>etc</a:t>
          </a:r>
          <a:r>
            <a:rPr lang="en-GB" sz="1600" dirty="0"/>
            <a:t>) </a:t>
          </a:r>
          <a:endParaRPr lang="en-US" sz="1600" dirty="0"/>
        </a:p>
      </dgm:t>
    </dgm:pt>
    <dgm:pt modelId="{ECD49348-7FA0-47A2-947E-D319C00C67E8}" type="parTrans" cxnId="{7DDE796F-9EDE-499A-B774-039C6006C83B}">
      <dgm:prSet/>
      <dgm:spPr/>
      <dgm:t>
        <a:bodyPr/>
        <a:lstStyle/>
        <a:p>
          <a:endParaRPr lang="en-US"/>
        </a:p>
      </dgm:t>
    </dgm:pt>
    <dgm:pt modelId="{01E83435-3840-4B0E-B770-B4907EE53865}" type="sibTrans" cxnId="{7DDE796F-9EDE-499A-B774-039C6006C83B}">
      <dgm:prSet/>
      <dgm:spPr/>
      <dgm:t>
        <a:bodyPr/>
        <a:lstStyle/>
        <a:p>
          <a:endParaRPr lang="en-US"/>
        </a:p>
      </dgm:t>
    </dgm:pt>
    <dgm:pt modelId="{AD76D145-C473-6C41-B1ED-99DAE767A07C}" type="pres">
      <dgm:prSet presAssocID="{4BDA15CE-4670-9F4B-B5C0-A9C5A14A165D}" presName="Name0" presStyleCnt="0">
        <dgm:presLayoutVars>
          <dgm:dir/>
          <dgm:animLvl val="lvl"/>
          <dgm:resizeHandles val="exact"/>
        </dgm:presLayoutVars>
      </dgm:prSet>
      <dgm:spPr/>
    </dgm:pt>
    <dgm:pt modelId="{B588EB0D-786C-0740-B6CD-720FB1AC7DB7}" type="pres">
      <dgm:prSet presAssocID="{5579ABB3-6C5D-C84B-8549-807E84D614B8}" presName="linNode" presStyleCnt="0"/>
      <dgm:spPr/>
    </dgm:pt>
    <dgm:pt modelId="{4F973DBF-E27E-A344-A783-2E6917740187}" type="pres">
      <dgm:prSet presAssocID="{5579ABB3-6C5D-C84B-8549-807E84D614B8}" presName="parentText" presStyleLbl="node1" presStyleIdx="0" presStyleCnt="3" custScaleX="86389" custScaleY="80411">
        <dgm:presLayoutVars>
          <dgm:chMax val="1"/>
          <dgm:bulletEnabled val="1"/>
        </dgm:presLayoutVars>
      </dgm:prSet>
      <dgm:spPr/>
    </dgm:pt>
    <dgm:pt modelId="{C59EB9AD-09F0-6B44-A84A-E02DD924BB2A}" type="pres">
      <dgm:prSet presAssocID="{5579ABB3-6C5D-C84B-8549-807E84D614B8}" presName="descendantText" presStyleLbl="alignAccFollowNode1" presStyleIdx="0" presStyleCnt="3" custScaleX="100102" custScaleY="127113">
        <dgm:presLayoutVars>
          <dgm:bulletEnabled val="1"/>
        </dgm:presLayoutVars>
      </dgm:prSet>
      <dgm:spPr/>
    </dgm:pt>
    <dgm:pt modelId="{0F412AB0-288E-E34D-8E0E-DECE19A6687C}" type="pres">
      <dgm:prSet presAssocID="{CCFA9254-ACC9-AE45-81F0-E5C7620AB0FE}" presName="sp" presStyleCnt="0"/>
      <dgm:spPr/>
    </dgm:pt>
    <dgm:pt modelId="{C3DD14CA-FB0C-6141-A01D-BCBDDA1E2DEF}" type="pres">
      <dgm:prSet presAssocID="{49F20BD3-8845-7D45-89D2-52BD165C1D33}" presName="linNode" presStyleCnt="0"/>
      <dgm:spPr/>
    </dgm:pt>
    <dgm:pt modelId="{CB72F155-901F-8348-8385-CEFDF4EBA493}" type="pres">
      <dgm:prSet presAssocID="{49F20BD3-8845-7D45-89D2-52BD165C1D33}" presName="parentText" presStyleLbl="node1" presStyleIdx="1" presStyleCnt="3" custScaleX="86570" custScaleY="71943">
        <dgm:presLayoutVars>
          <dgm:chMax val="1"/>
          <dgm:bulletEnabled val="1"/>
        </dgm:presLayoutVars>
      </dgm:prSet>
      <dgm:spPr/>
    </dgm:pt>
    <dgm:pt modelId="{53B5FD2C-8142-EA49-9D69-2BC6E52162CC}" type="pres">
      <dgm:prSet presAssocID="{49F20BD3-8845-7D45-89D2-52BD165C1D33}" presName="descendantText" presStyleLbl="alignAccFollowNode1" presStyleIdx="1" presStyleCnt="3">
        <dgm:presLayoutVars>
          <dgm:bulletEnabled val="1"/>
        </dgm:presLayoutVars>
      </dgm:prSet>
      <dgm:spPr/>
    </dgm:pt>
    <dgm:pt modelId="{1908FCEB-4C6E-9649-A848-E6415F445789}" type="pres">
      <dgm:prSet presAssocID="{2668CA9C-82FE-B341-A624-10CDF0F01396}" presName="sp" presStyleCnt="0"/>
      <dgm:spPr/>
    </dgm:pt>
    <dgm:pt modelId="{9C95B339-F3F3-C94C-BCA2-F7257F5F5A33}" type="pres">
      <dgm:prSet presAssocID="{C2209E33-2649-2642-8721-83F7CB395814}" presName="linNode" presStyleCnt="0"/>
      <dgm:spPr/>
    </dgm:pt>
    <dgm:pt modelId="{ADD46F92-06F4-5840-A6C1-3305EDF935D0}" type="pres">
      <dgm:prSet presAssocID="{C2209E33-2649-2642-8721-83F7CB395814}" presName="parentText" presStyleLbl="node1" presStyleIdx="2" presStyleCnt="3" custScaleX="86570" custScaleY="68280">
        <dgm:presLayoutVars>
          <dgm:chMax val="1"/>
          <dgm:bulletEnabled val="1"/>
        </dgm:presLayoutVars>
      </dgm:prSet>
      <dgm:spPr/>
    </dgm:pt>
    <dgm:pt modelId="{7D0B6E79-EC2F-7C40-AFA6-C247B25306FD}" type="pres">
      <dgm:prSet presAssocID="{C2209E33-2649-2642-8721-83F7CB395814}" presName="descendantText" presStyleLbl="alignAccFollowNode1" presStyleIdx="2" presStyleCnt="3" custScaleY="106360" custLinFactNeighborY="-169">
        <dgm:presLayoutVars>
          <dgm:bulletEnabled val="1"/>
        </dgm:presLayoutVars>
      </dgm:prSet>
      <dgm:spPr/>
    </dgm:pt>
  </dgm:ptLst>
  <dgm:cxnLst>
    <dgm:cxn modelId="{952A360A-D227-4700-9D40-50A759F71D9B}" type="presOf" srcId="{17A42717-467A-4E75-B875-3F253E19517A}" destId="{7D0B6E79-EC2F-7C40-AFA6-C247B25306FD}" srcOrd="0" destOrd="1" presId="urn:microsoft.com/office/officeart/2005/8/layout/vList5"/>
    <dgm:cxn modelId="{D1507E10-51EC-4991-85EC-7D3AD43599A5}" type="presOf" srcId="{81F0F4EF-3F66-4552-BC08-38F3E9452C9D}" destId="{7D0B6E79-EC2F-7C40-AFA6-C247B25306FD}" srcOrd="0" destOrd="2" presId="urn:microsoft.com/office/officeart/2005/8/layout/vList5"/>
    <dgm:cxn modelId="{ED334E29-C4EC-48E1-B63B-65F0D0A56F1D}" type="presOf" srcId="{C2209E33-2649-2642-8721-83F7CB395814}" destId="{ADD46F92-06F4-5840-A6C1-3305EDF935D0}" srcOrd="0" destOrd="0" presId="urn:microsoft.com/office/officeart/2005/8/layout/vList5"/>
    <dgm:cxn modelId="{03958440-6F90-4471-BC8D-36B988F68D21}" srcId="{C2209E33-2649-2642-8721-83F7CB395814}" destId="{17A42717-467A-4E75-B875-3F253E19517A}" srcOrd="1" destOrd="0" parTransId="{C5FC9ABC-898A-41C1-9E5D-A62F42746C21}" sibTransId="{852D60A1-5094-4028-827C-2752B37CB9B2}"/>
    <dgm:cxn modelId="{ACC57149-9049-416F-B9DD-B046B1F72ADF}" type="presOf" srcId="{4BDA15CE-4670-9F4B-B5C0-A9C5A14A165D}" destId="{AD76D145-C473-6C41-B1ED-99DAE767A07C}" srcOrd="0" destOrd="0" presId="urn:microsoft.com/office/officeart/2005/8/layout/vList5"/>
    <dgm:cxn modelId="{7DDE796F-9EDE-499A-B774-039C6006C83B}" srcId="{C2209E33-2649-2642-8721-83F7CB395814}" destId="{CF8E2276-EBB6-4B26-B259-B0CAE34A673F}" srcOrd="3" destOrd="0" parTransId="{ECD49348-7FA0-47A2-947E-D319C00C67E8}" sibTransId="{01E83435-3840-4B0E-B770-B4907EE53865}"/>
    <dgm:cxn modelId="{75E9A057-B2C7-4922-AADA-3143C2236B51}" type="presOf" srcId="{C91575C2-6F73-564D-A116-0E81AA256354}" destId="{53B5FD2C-8142-EA49-9D69-2BC6E52162CC}" srcOrd="0" destOrd="0" presId="urn:microsoft.com/office/officeart/2005/8/layout/vList5"/>
    <dgm:cxn modelId="{A2E8D659-F2D4-4FAA-BBC2-B96909D70F77}" type="presOf" srcId="{5579ABB3-6C5D-C84B-8549-807E84D614B8}" destId="{4F973DBF-E27E-A344-A783-2E6917740187}" srcOrd="0" destOrd="0" presId="urn:microsoft.com/office/officeart/2005/8/layout/vList5"/>
    <dgm:cxn modelId="{F16F5387-AEF0-8045-A15B-1ADB11F70301}" srcId="{4BDA15CE-4670-9F4B-B5C0-A9C5A14A165D}" destId="{C2209E33-2649-2642-8721-83F7CB395814}" srcOrd="2" destOrd="0" parTransId="{B62F2FD3-69F1-C44D-919A-A991726D8B01}" sibTransId="{2669CA77-7ABE-F34C-940E-E0277BB284FB}"/>
    <dgm:cxn modelId="{39B2588F-248C-4A07-B649-D2F7F20F2303}" type="presOf" srcId="{6905CFC8-0F6E-4947-A3AB-8315C8C403DF}" destId="{C59EB9AD-09F0-6B44-A84A-E02DD924BB2A}" srcOrd="0" destOrd="1" presId="urn:microsoft.com/office/officeart/2005/8/layout/vList5"/>
    <dgm:cxn modelId="{0DECD5AA-0681-4E80-BABB-411D72F3303A}" type="presOf" srcId="{CF8E2276-EBB6-4B26-B259-B0CAE34A673F}" destId="{7D0B6E79-EC2F-7C40-AFA6-C247B25306FD}" srcOrd="0" destOrd="3" presId="urn:microsoft.com/office/officeart/2005/8/layout/vList5"/>
    <dgm:cxn modelId="{96879EAE-D6CE-4240-99E5-32BC7947D1C9}" type="presOf" srcId="{DB87279E-12A7-A74A-B839-6BE591612631}" destId="{7D0B6E79-EC2F-7C40-AFA6-C247B25306FD}" srcOrd="0" destOrd="0" presId="urn:microsoft.com/office/officeart/2005/8/layout/vList5"/>
    <dgm:cxn modelId="{ADD550B4-8579-4B42-9E8C-23438B69322D}" type="presOf" srcId="{E6B3CB73-6A58-4788-9E26-CF78C8A24268}" destId="{53B5FD2C-8142-EA49-9D69-2BC6E52162CC}" srcOrd="0" destOrd="1" presId="urn:microsoft.com/office/officeart/2005/8/layout/vList5"/>
    <dgm:cxn modelId="{BEE0D6B4-8A60-B541-850A-2B22AF0A144E}" srcId="{C2209E33-2649-2642-8721-83F7CB395814}" destId="{DB87279E-12A7-A74A-B839-6BE591612631}" srcOrd="0" destOrd="0" parTransId="{7C286C37-4D61-FD40-9E83-BEFF1C0144D1}" sibTransId="{1A01657B-80EF-6142-81A6-C218296D7649}"/>
    <dgm:cxn modelId="{8E4918B7-41C3-4CDE-B2EA-C317F13246B3}" srcId="{C2209E33-2649-2642-8721-83F7CB395814}" destId="{81F0F4EF-3F66-4552-BC08-38F3E9452C9D}" srcOrd="2" destOrd="0" parTransId="{CEDFCAE0-56F0-42A2-BF5A-CF98BE32E1E2}" sibTransId="{2C57E803-CF69-41E8-BA2D-8A2922E0B927}"/>
    <dgm:cxn modelId="{FF9F29B8-2A40-B145-A534-DA840BBCC5C3}" srcId="{4BDA15CE-4670-9F4B-B5C0-A9C5A14A165D}" destId="{5579ABB3-6C5D-C84B-8549-807E84D614B8}" srcOrd="0" destOrd="0" parTransId="{5E770BBE-3B75-074D-A35F-425A86DFB0A1}" sibTransId="{CCFA9254-ACC9-AE45-81F0-E5C7620AB0FE}"/>
    <dgm:cxn modelId="{5AA3CBC0-4F88-4E6D-9E91-C58018BA02E7}" type="presOf" srcId="{49F20BD3-8845-7D45-89D2-52BD165C1D33}" destId="{CB72F155-901F-8348-8385-CEFDF4EBA493}" srcOrd="0" destOrd="0" presId="urn:microsoft.com/office/officeart/2005/8/layout/vList5"/>
    <dgm:cxn modelId="{52C984C5-B787-CB40-BBDD-AF4544A49C6E}" srcId="{4BDA15CE-4670-9F4B-B5C0-A9C5A14A165D}" destId="{49F20BD3-8845-7D45-89D2-52BD165C1D33}" srcOrd="1" destOrd="0" parTransId="{663D4BD4-F22A-204A-A8F8-B451F165EE6E}" sibTransId="{2668CA9C-82FE-B341-A624-10CDF0F01396}"/>
    <dgm:cxn modelId="{777CF6C8-F4B8-4AEB-AF4C-C80C22DE13A3}" srcId="{5579ABB3-6C5D-C84B-8549-807E84D614B8}" destId="{382F9F6C-CE85-4643-BD49-6F6F84C484A3}" srcOrd="2" destOrd="0" parTransId="{14C3949A-AA65-452E-9762-63928E78FAD7}" sibTransId="{A9CFE259-2EAC-4B8E-ADE1-1333B3FF218D}"/>
    <dgm:cxn modelId="{8F32BCDE-8CA3-4C30-8B02-8A989D2FF9EE}" srcId="{49F20BD3-8845-7D45-89D2-52BD165C1D33}" destId="{E6B3CB73-6A58-4788-9E26-CF78C8A24268}" srcOrd="1" destOrd="0" parTransId="{071D1ED4-3820-4990-B092-955D21C5D788}" sibTransId="{3C72968F-25EB-4F9D-9DF7-3ABBD4D57DB1}"/>
    <dgm:cxn modelId="{794F80E0-5C64-354B-B883-3E2C5D7287F6}" srcId="{5579ABB3-6C5D-C84B-8549-807E84D614B8}" destId="{78C94183-2DC8-C54A-8BAE-3A3C1EA57996}" srcOrd="0" destOrd="0" parTransId="{11B1F1F2-DF69-8041-8A98-4AF4715F9F94}" sibTransId="{EB84842B-72F3-8A41-9CCF-6870EA95FF24}"/>
    <dgm:cxn modelId="{DB41F7E3-2F94-5C4F-843B-71AB7D635953}" srcId="{49F20BD3-8845-7D45-89D2-52BD165C1D33}" destId="{C91575C2-6F73-564D-A116-0E81AA256354}" srcOrd="0" destOrd="0" parTransId="{E4EAF377-609F-0142-94ED-AC708D3C2742}" sibTransId="{4713FFCA-1A78-9D44-B289-07BEAD3D9F87}"/>
    <dgm:cxn modelId="{362005EC-F675-4F4C-B7BF-B0BBE31A8F9A}" type="presOf" srcId="{382F9F6C-CE85-4643-BD49-6F6F84C484A3}" destId="{C59EB9AD-09F0-6B44-A84A-E02DD924BB2A}" srcOrd="0" destOrd="2" presId="urn:microsoft.com/office/officeart/2005/8/layout/vList5"/>
    <dgm:cxn modelId="{47F605F9-5C71-4F04-BFD6-C86080C9906F}" srcId="{5579ABB3-6C5D-C84B-8549-807E84D614B8}" destId="{6905CFC8-0F6E-4947-A3AB-8315C8C403DF}" srcOrd="1" destOrd="0" parTransId="{0F5A22BB-8302-4C94-A7B7-82F44AD9C220}" sibTransId="{93E89A00-7A11-49DF-A418-9CCC5FBF85E2}"/>
    <dgm:cxn modelId="{8D5F2DFB-9CC0-44A5-8F8F-324632BBDF43}" type="presOf" srcId="{78C94183-2DC8-C54A-8BAE-3A3C1EA57996}" destId="{C59EB9AD-09F0-6B44-A84A-E02DD924BB2A}" srcOrd="0" destOrd="0" presId="urn:microsoft.com/office/officeart/2005/8/layout/vList5"/>
    <dgm:cxn modelId="{001FD587-6A29-4EE9-86C5-CA5C76F5FBC5}" type="presParOf" srcId="{AD76D145-C473-6C41-B1ED-99DAE767A07C}" destId="{B588EB0D-786C-0740-B6CD-720FB1AC7DB7}" srcOrd="0" destOrd="0" presId="urn:microsoft.com/office/officeart/2005/8/layout/vList5"/>
    <dgm:cxn modelId="{63729EBE-03D8-404B-9B12-F41E778FF94E}" type="presParOf" srcId="{B588EB0D-786C-0740-B6CD-720FB1AC7DB7}" destId="{4F973DBF-E27E-A344-A783-2E6917740187}" srcOrd="0" destOrd="0" presId="urn:microsoft.com/office/officeart/2005/8/layout/vList5"/>
    <dgm:cxn modelId="{A48A9DDD-C93F-4766-A88C-15632292935E}" type="presParOf" srcId="{B588EB0D-786C-0740-B6CD-720FB1AC7DB7}" destId="{C59EB9AD-09F0-6B44-A84A-E02DD924BB2A}" srcOrd="1" destOrd="0" presId="urn:microsoft.com/office/officeart/2005/8/layout/vList5"/>
    <dgm:cxn modelId="{77C5F367-FC02-494A-80C0-B034C753ACCD}" type="presParOf" srcId="{AD76D145-C473-6C41-B1ED-99DAE767A07C}" destId="{0F412AB0-288E-E34D-8E0E-DECE19A6687C}" srcOrd="1" destOrd="0" presId="urn:microsoft.com/office/officeart/2005/8/layout/vList5"/>
    <dgm:cxn modelId="{70D42AEE-1D04-4D98-8279-9B970F33EEDE}" type="presParOf" srcId="{AD76D145-C473-6C41-B1ED-99DAE767A07C}" destId="{C3DD14CA-FB0C-6141-A01D-BCBDDA1E2DEF}" srcOrd="2" destOrd="0" presId="urn:microsoft.com/office/officeart/2005/8/layout/vList5"/>
    <dgm:cxn modelId="{C0EF48D7-1A0D-49AF-8DF5-87065676C64B}" type="presParOf" srcId="{C3DD14CA-FB0C-6141-A01D-BCBDDA1E2DEF}" destId="{CB72F155-901F-8348-8385-CEFDF4EBA493}" srcOrd="0" destOrd="0" presId="urn:microsoft.com/office/officeart/2005/8/layout/vList5"/>
    <dgm:cxn modelId="{BF82E541-2CCD-4AE3-98DA-BAA5D89D205A}" type="presParOf" srcId="{C3DD14CA-FB0C-6141-A01D-BCBDDA1E2DEF}" destId="{53B5FD2C-8142-EA49-9D69-2BC6E52162CC}" srcOrd="1" destOrd="0" presId="urn:microsoft.com/office/officeart/2005/8/layout/vList5"/>
    <dgm:cxn modelId="{CFA11A0A-104F-4992-8A9A-3BAE32E9196B}" type="presParOf" srcId="{AD76D145-C473-6C41-B1ED-99DAE767A07C}" destId="{1908FCEB-4C6E-9649-A848-E6415F445789}" srcOrd="3" destOrd="0" presId="urn:microsoft.com/office/officeart/2005/8/layout/vList5"/>
    <dgm:cxn modelId="{01DBE225-CE9F-45C5-B13B-4B1A23C9C3C5}" type="presParOf" srcId="{AD76D145-C473-6C41-B1ED-99DAE767A07C}" destId="{9C95B339-F3F3-C94C-BCA2-F7257F5F5A33}" srcOrd="4" destOrd="0" presId="urn:microsoft.com/office/officeart/2005/8/layout/vList5"/>
    <dgm:cxn modelId="{A5F4999D-91EF-4C37-AFC2-CBCBDD57E8F0}" type="presParOf" srcId="{9C95B339-F3F3-C94C-BCA2-F7257F5F5A33}" destId="{ADD46F92-06F4-5840-A6C1-3305EDF935D0}" srcOrd="0" destOrd="0" presId="urn:microsoft.com/office/officeart/2005/8/layout/vList5"/>
    <dgm:cxn modelId="{A3265D46-F686-45D9-A214-00C30DD06D45}" type="presParOf" srcId="{9C95B339-F3F3-C94C-BCA2-F7257F5F5A33}" destId="{7D0B6E79-EC2F-7C40-AFA6-C247B25306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DA15CE-4670-9F4B-B5C0-A9C5A14A165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82606-E24B-FD49-A488-7BD60CA40EB4}">
      <dgm:prSet phldrT="[Text]" custT="1"/>
      <dgm:spPr/>
      <dgm:t>
        <a:bodyPr/>
        <a:lstStyle/>
        <a:p>
          <a:r>
            <a:rPr lang="en-US" sz="2400" dirty="0"/>
            <a:t>Vaccine Platforms </a:t>
          </a:r>
        </a:p>
      </dgm:t>
    </dgm:pt>
    <dgm:pt modelId="{6B44D835-4EE8-934D-9364-FD7C5A29670B}" type="parTrans" cxnId="{97115125-693A-6E49-8C85-33BBD31D2687}">
      <dgm:prSet/>
      <dgm:spPr/>
      <dgm:t>
        <a:bodyPr/>
        <a:lstStyle/>
        <a:p>
          <a:endParaRPr lang="en-US"/>
        </a:p>
      </dgm:t>
    </dgm:pt>
    <dgm:pt modelId="{DCFF7A48-EA75-9844-AEF9-BDB852591646}" type="sibTrans" cxnId="{97115125-693A-6E49-8C85-33BBD31D2687}">
      <dgm:prSet/>
      <dgm:spPr/>
      <dgm:t>
        <a:bodyPr/>
        <a:lstStyle/>
        <a:p>
          <a:endParaRPr lang="en-US"/>
        </a:p>
      </dgm:t>
    </dgm:pt>
    <dgm:pt modelId="{9DF2E078-4BC4-AB4A-A8C4-FF63799BC4CA}">
      <dgm:prSet phldrT="[Text]" custT="1"/>
      <dgm:spPr/>
      <dgm:t>
        <a:bodyPr/>
        <a:lstStyle/>
        <a:p>
          <a:r>
            <a:rPr lang="en-US" sz="1200" b="1" dirty="0"/>
            <a:t>Delivery systems: to allow homologous prime-boost/repeated vaccination</a:t>
          </a:r>
          <a:endParaRPr lang="en-US" sz="1100" b="1" strike="sngStrike" dirty="0"/>
        </a:p>
      </dgm:t>
    </dgm:pt>
    <dgm:pt modelId="{9F376269-879B-5C47-B836-3F22DB2366FC}" type="parTrans" cxnId="{F3BBF52D-0B10-114F-A0FA-4D52609DAA57}">
      <dgm:prSet/>
      <dgm:spPr/>
      <dgm:t>
        <a:bodyPr/>
        <a:lstStyle/>
        <a:p>
          <a:endParaRPr lang="en-US"/>
        </a:p>
      </dgm:t>
    </dgm:pt>
    <dgm:pt modelId="{47AB7818-7434-984D-A3D1-F72E030AFE85}" type="sibTrans" cxnId="{F3BBF52D-0B10-114F-A0FA-4D52609DAA57}">
      <dgm:prSet/>
      <dgm:spPr/>
      <dgm:t>
        <a:bodyPr/>
        <a:lstStyle/>
        <a:p>
          <a:endParaRPr lang="en-US"/>
        </a:p>
      </dgm:t>
    </dgm:pt>
    <dgm:pt modelId="{7557B853-1C88-024A-9AE6-1B541FFAB0C2}">
      <dgm:prSet phldrT="[Text]" custT="1"/>
      <dgm:spPr/>
      <dgm:t>
        <a:bodyPr/>
        <a:lstStyle/>
        <a:p>
          <a:r>
            <a:rPr lang="en-US" sz="2400" dirty="0"/>
            <a:t>Viral Vaccines</a:t>
          </a:r>
        </a:p>
      </dgm:t>
    </dgm:pt>
    <dgm:pt modelId="{8E8C109F-E290-F645-BC41-1676BE243BE3}" type="parTrans" cxnId="{ED96362C-EFF7-8141-8AC1-91A952035233}">
      <dgm:prSet/>
      <dgm:spPr/>
      <dgm:t>
        <a:bodyPr/>
        <a:lstStyle/>
        <a:p>
          <a:endParaRPr lang="en-US"/>
        </a:p>
      </dgm:t>
    </dgm:pt>
    <dgm:pt modelId="{EEA2EABF-C38D-6C47-B829-1D9CBF256842}" type="sibTrans" cxnId="{ED96362C-EFF7-8141-8AC1-91A952035233}">
      <dgm:prSet/>
      <dgm:spPr/>
      <dgm:t>
        <a:bodyPr/>
        <a:lstStyle/>
        <a:p>
          <a:endParaRPr lang="en-US"/>
        </a:p>
      </dgm:t>
    </dgm:pt>
    <dgm:pt modelId="{A4DD0994-0D13-884B-A2CD-623DC417E07B}">
      <dgm:prSet phldrT="[Text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dirty="0"/>
            <a:t> Novel HIV prophylactic vaccines based on ENV eliciting broadly neutralizing antibodies   </a:t>
          </a:r>
        </a:p>
      </dgm:t>
    </dgm:pt>
    <dgm:pt modelId="{32AE89A5-D1D2-514D-A807-879853E496C4}" type="parTrans" cxnId="{E903BF1A-F4DE-AA47-A6A4-D5A51CC1E31D}">
      <dgm:prSet/>
      <dgm:spPr/>
      <dgm:t>
        <a:bodyPr/>
        <a:lstStyle/>
        <a:p>
          <a:endParaRPr lang="en-US"/>
        </a:p>
      </dgm:t>
    </dgm:pt>
    <dgm:pt modelId="{067CF786-ABED-314A-9507-005A298AF1C8}" type="sibTrans" cxnId="{E903BF1A-F4DE-AA47-A6A4-D5A51CC1E31D}">
      <dgm:prSet/>
      <dgm:spPr/>
      <dgm:t>
        <a:bodyPr/>
        <a:lstStyle/>
        <a:p>
          <a:endParaRPr lang="en-US"/>
        </a:p>
      </dgm:t>
    </dgm:pt>
    <dgm:pt modelId="{183148CC-AE92-6A41-BC9E-ADF6BD612AB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1" dirty="0"/>
            <a:t>  Universal </a:t>
          </a:r>
          <a:r>
            <a:rPr lang="en-US" sz="1200" b="1" dirty="0">
              <a:solidFill>
                <a:schemeClr val="tx1"/>
              </a:solidFill>
            </a:rPr>
            <a:t>influenza v</a:t>
          </a:r>
          <a:r>
            <a:rPr lang="en-US" sz="1200" b="1" dirty="0"/>
            <a:t>accines: </a:t>
          </a:r>
          <a:r>
            <a:rPr lang="en-US" altLang="zh-CN" sz="1200" b="1" dirty="0"/>
            <a:t>targeting induction of broader  humoral and flu-specific cellular immunity (including HA and others) giving improved protection &amp;efficacy compared to seasonal vaccines</a:t>
          </a:r>
          <a:endParaRPr lang="en-US" sz="1200" b="1" dirty="0"/>
        </a:p>
      </dgm:t>
    </dgm:pt>
    <dgm:pt modelId="{C396BE7B-0D6E-F042-96ED-041764308777}" type="parTrans" cxnId="{E6594A22-40B0-AE41-95B6-63BBBECDD76C}">
      <dgm:prSet/>
      <dgm:spPr/>
      <dgm:t>
        <a:bodyPr/>
        <a:lstStyle/>
        <a:p>
          <a:endParaRPr lang="en-US"/>
        </a:p>
      </dgm:t>
    </dgm:pt>
    <dgm:pt modelId="{01D8F1CF-E58A-E94F-AAD8-62DADDAA643A}" type="sibTrans" cxnId="{E6594A22-40B0-AE41-95B6-63BBBECDD76C}">
      <dgm:prSet/>
      <dgm:spPr/>
      <dgm:t>
        <a:bodyPr/>
        <a:lstStyle/>
        <a:p>
          <a:endParaRPr lang="en-US"/>
        </a:p>
      </dgm:t>
    </dgm:pt>
    <dgm:pt modelId="{5FCFC168-A969-D143-AB3D-6F75EE24305D}">
      <dgm:prSet phldrT="[Text]" custT="1"/>
      <dgm:spPr/>
      <dgm:t>
        <a:bodyPr/>
        <a:lstStyle/>
        <a:p>
          <a:r>
            <a:rPr lang="en-GB" sz="2400" dirty="0"/>
            <a:t>Bacterial Vaccines </a:t>
          </a:r>
          <a:endParaRPr lang="en-US" sz="2400" dirty="0"/>
        </a:p>
      </dgm:t>
    </dgm:pt>
    <dgm:pt modelId="{EB674569-7295-C744-A1FB-ED27FB145EDA}" type="parTrans" cxnId="{ACC1058F-4C15-574B-B793-701E5348646E}">
      <dgm:prSet/>
      <dgm:spPr/>
      <dgm:t>
        <a:bodyPr/>
        <a:lstStyle/>
        <a:p>
          <a:endParaRPr lang="en-US"/>
        </a:p>
      </dgm:t>
    </dgm:pt>
    <dgm:pt modelId="{40BB94D4-B7F7-7447-BD7E-1458FFE8B8B3}" type="sibTrans" cxnId="{ACC1058F-4C15-574B-B793-701E5348646E}">
      <dgm:prSet/>
      <dgm:spPr/>
      <dgm:t>
        <a:bodyPr/>
        <a:lstStyle/>
        <a:p>
          <a:endParaRPr lang="en-US"/>
        </a:p>
      </dgm:t>
    </dgm:pt>
    <dgm:pt modelId="{16429D14-A0CA-5E4F-8AAC-5CF41A1131C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/>
            <a:t> </a:t>
          </a:r>
          <a:r>
            <a:rPr lang="en-US" sz="1200" b="1" dirty="0">
              <a:solidFill>
                <a:schemeClr val="tx1"/>
              </a:solidFill>
            </a:rPr>
            <a:t>Novel vaccine approaches to target pathogens: </a:t>
          </a:r>
          <a:r>
            <a:rPr lang="en-US" sz="1200" b="1" i="1" dirty="0">
              <a:solidFill>
                <a:schemeClr val="tx1"/>
              </a:solidFill>
            </a:rPr>
            <a:t>E. coli, </a:t>
          </a:r>
          <a:r>
            <a:rPr lang="en-US" sz="1200" b="1" i="1" dirty="0" err="1">
              <a:solidFill>
                <a:schemeClr val="tx1"/>
              </a:solidFill>
            </a:rPr>
            <a:t>Staph.aureus</a:t>
          </a:r>
          <a:r>
            <a:rPr lang="en-US" sz="1200" b="1" i="1" dirty="0">
              <a:solidFill>
                <a:schemeClr val="tx1"/>
              </a:solidFill>
            </a:rPr>
            <a:t>. </a:t>
          </a:r>
        </a:p>
      </dgm:t>
    </dgm:pt>
    <dgm:pt modelId="{CBED5B35-A25D-3E4D-B024-186FCBB56410}" type="parTrans" cxnId="{757B2EDC-298B-FE4A-B89E-ADE659C1056E}">
      <dgm:prSet/>
      <dgm:spPr/>
      <dgm:t>
        <a:bodyPr/>
        <a:lstStyle/>
        <a:p>
          <a:endParaRPr lang="en-US"/>
        </a:p>
      </dgm:t>
    </dgm:pt>
    <dgm:pt modelId="{F48323A9-1144-6946-94C1-30972EA61325}" type="sibTrans" cxnId="{757B2EDC-298B-FE4A-B89E-ADE659C1056E}">
      <dgm:prSet/>
      <dgm:spPr/>
      <dgm:t>
        <a:bodyPr/>
        <a:lstStyle/>
        <a:p>
          <a:endParaRPr lang="en-US"/>
        </a:p>
      </dgm:t>
    </dgm:pt>
    <dgm:pt modelId="{664C374B-39B3-B647-A9A8-79CC56FEEDE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/>
            <a:t> </a:t>
          </a:r>
          <a:r>
            <a:rPr lang="en-US" sz="1200" b="1" dirty="0">
              <a:solidFill>
                <a:schemeClr val="tx1"/>
              </a:solidFill>
            </a:rPr>
            <a:t>Fast, sensitive “point-of-care” (</a:t>
          </a:r>
          <a:r>
            <a:rPr lang="en-US" sz="1200" b="1" dirty="0" err="1">
              <a:solidFill>
                <a:schemeClr val="tx1"/>
              </a:solidFill>
            </a:rPr>
            <a:t>PoC</a:t>
          </a:r>
          <a:r>
            <a:rPr lang="en-US" sz="1200" b="1" dirty="0">
              <a:solidFill>
                <a:schemeClr val="tx1"/>
              </a:solidFill>
            </a:rPr>
            <a:t>) diagnostics for RSV and flu</a:t>
          </a:r>
        </a:p>
      </dgm:t>
    </dgm:pt>
    <dgm:pt modelId="{73961448-4B1C-7846-855C-26FADFA1885A}" type="parTrans" cxnId="{3A21E396-7AA7-764F-BF1A-FC83DDF1C5DF}">
      <dgm:prSet/>
      <dgm:spPr/>
      <dgm:t>
        <a:bodyPr/>
        <a:lstStyle/>
        <a:p>
          <a:endParaRPr lang="en-US"/>
        </a:p>
      </dgm:t>
    </dgm:pt>
    <dgm:pt modelId="{3BECB14D-951C-984E-B71B-FCA3437B06D0}" type="sibTrans" cxnId="{3A21E396-7AA7-764F-BF1A-FC83DDF1C5DF}">
      <dgm:prSet/>
      <dgm:spPr/>
      <dgm:t>
        <a:bodyPr/>
        <a:lstStyle/>
        <a:p>
          <a:endParaRPr lang="en-US"/>
        </a:p>
      </dgm:t>
    </dgm:pt>
    <dgm:pt modelId="{B8A64CE6-99A2-D34A-BDAA-29EB6536B2F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/>
            <a:t>Diagnostics</a:t>
          </a:r>
        </a:p>
      </dgm:t>
    </dgm:pt>
    <dgm:pt modelId="{0B6B2850-B514-8244-A20F-D40BA2C8EA39}" type="parTrans" cxnId="{2E99BAE1-9AEC-8A47-9CA7-B1873C206F77}">
      <dgm:prSet/>
      <dgm:spPr/>
      <dgm:t>
        <a:bodyPr/>
        <a:lstStyle/>
        <a:p>
          <a:endParaRPr lang="en-US"/>
        </a:p>
      </dgm:t>
    </dgm:pt>
    <dgm:pt modelId="{EFEF9C2E-8BDC-2644-B901-456CD5574C4C}" type="sibTrans" cxnId="{2E99BAE1-9AEC-8A47-9CA7-B1873C206F77}">
      <dgm:prSet/>
      <dgm:spPr/>
      <dgm:t>
        <a:bodyPr/>
        <a:lstStyle/>
        <a:p>
          <a:endParaRPr lang="en-US"/>
        </a:p>
      </dgm:t>
    </dgm:pt>
    <dgm:pt modelId="{6A198292-D52F-4A4A-A2C8-5E3250BD07A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>
              <a:solidFill>
                <a:schemeClr val="tx1"/>
              </a:solidFill>
            </a:rPr>
            <a:t> Cost-effective </a:t>
          </a:r>
          <a:r>
            <a:rPr lang="en-US" sz="1200" b="1" dirty="0" err="1">
              <a:solidFill>
                <a:schemeClr val="tx1"/>
              </a:solidFill>
            </a:rPr>
            <a:t>PoC</a:t>
          </a:r>
          <a:r>
            <a:rPr lang="en-US" sz="1200" b="1" dirty="0">
              <a:solidFill>
                <a:schemeClr val="tx1"/>
              </a:solidFill>
            </a:rPr>
            <a:t> platforms for resource-limited settings</a:t>
          </a:r>
        </a:p>
      </dgm:t>
    </dgm:pt>
    <dgm:pt modelId="{68C5BE27-4D7E-1F49-AD7C-B3E0B4D29747}" type="parTrans" cxnId="{8796D459-ECFB-1443-B618-3841EC87389B}">
      <dgm:prSet/>
      <dgm:spPr/>
      <dgm:t>
        <a:bodyPr/>
        <a:lstStyle/>
        <a:p>
          <a:endParaRPr lang="en-US"/>
        </a:p>
      </dgm:t>
    </dgm:pt>
    <dgm:pt modelId="{E061C38D-CB9E-B349-8304-DAFF7CFA1288}" type="sibTrans" cxnId="{8796D459-ECFB-1443-B618-3841EC87389B}">
      <dgm:prSet/>
      <dgm:spPr/>
      <dgm:t>
        <a:bodyPr/>
        <a:lstStyle/>
        <a:p>
          <a:endParaRPr lang="en-US"/>
        </a:p>
      </dgm:t>
    </dgm:pt>
    <dgm:pt modelId="{02ED17A8-153D-544D-AAF5-14CFBAB97D0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>
              <a:solidFill>
                <a:schemeClr val="tx1"/>
              </a:solidFill>
            </a:rPr>
            <a:t> </a:t>
          </a:r>
          <a:r>
            <a:rPr lang="en-US" sz="1200" b="1" dirty="0" err="1">
              <a:solidFill>
                <a:schemeClr val="tx1"/>
              </a:solidFill>
            </a:rPr>
            <a:t>PoC</a:t>
          </a:r>
          <a:r>
            <a:rPr lang="en-US" sz="1200" b="1" dirty="0">
              <a:solidFill>
                <a:schemeClr val="tx1"/>
              </a:solidFill>
            </a:rPr>
            <a:t> home-based test for biomarker monitoring</a:t>
          </a:r>
        </a:p>
      </dgm:t>
    </dgm:pt>
    <dgm:pt modelId="{ED498C8F-0966-AF46-A0BF-D037F84581C0}" type="parTrans" cxnId="{366DCE49-56B0-8D49-BD35-0686017B7A2A}">
      <dgm:prSet/>
      <dgm:spPr/>
      <dgm:t>
        <a:bodyPr/>
        <a:lstStyle/>
        <a:p>
          <a:endParaRPr lang="en-US"/>
        </a:p>
      </dgm:t>
    </dgm:pt>
    <dgm:pt modelId="{05B1D2A6-C214-FD4C-A534-6E9F9B6E06A9}" type="sibTrans" cxnId="{366DCE49-56B0-8D49-BD35-0686017B7A2A}">
      <dgm:prSet/>
      <dgm:spPr/>
      <dgm:t>
        <a:bodyPr/>
        <a:lstStyle/>
        <a:p>
          <a:endParaRPr lang="en-US"/>
        </a:p>
      </dgm:t>
    </dgm:pt>
    <dgm:pt modelId="{76C298E5-BC18-42F7-9B75-417DA74E5216}">
      <dgm:prSet phldrT="[Text]" custT="1"/>
      <dgm:spPr/>
      <dgm:t>
        <a:bodyPr/>
        <a:lstStyle/>
        <a:p>
          <a:r>
            <a:rPr lang="en-GB" sz="1100" b="1" strike="noStrike" dirty="0"/>
            <a:t>  clinical stage adjuvants for influenza, RSV and HIV vaccines (improving humoral and cellular response)</a:t>
          </a:r>
          <a:endParaRPr lang="en-US" sz="1200" b="1" strike="noStrike" dirty="0"/>
        </a:p>
      </dgm:t>
    </dgm:pt>
    <dgm:pt modelId="{60BAB6A2-57AF-4B18-AC62-9A81FDCF9A46}" type="parTrans" cxnId="{03AD630A-98E0-4DE5-BDA7-ACD02D8EFF43}">
      <dgm:prSet/>
      <dgm:spPr/>
      <dgm:t>
        <a:bodyPr/>
        <a:lstStyle/>
        <a:p>
          <a:endParaRPr lang="en-US"/>
        </a:p>
      </dgm:t>
    </dgm:pt>
    <dgm:pt modelId="{B8B1084B-CEBD-425C-9424-8B5B151A03AB}" type="sibTrans" cxnId="{03AD630A-98E0-4DE5-BDA7-ACD02D8EFF43}">
      <dgm:prSet/>
      <dgm:spPr/>
      <dgm:t>
        <a:bodyPr/>
        <a:lstStyle/>
        <a:p>
          <a:endParaRPr lang="en-US"/>
        </a:p>
      </dgm:t>
    </dgm:pt>
    <dgm:pt modelId="{4CC07036-7DD6-4009-ACEE-0349086BA54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n-US" sz="1200" b="1" dirty="0">
              <a:solidFill>
                <a:schemeClr val="tx1"/>
              </a:solidFill>
            </a:rPr>
            <a:t>Fast, sensitive </a:t>
          </a:r>
          <a:r>
            <a:rPr lang="en-US" sz="1200" b="1" dirty="0" err="1">
              <a:solidFill>
                <a:schemeClr val="tx1"/>
              </a:solidFill>
            </a:rPr>
            <a:t>PoC</a:t>
          </a:r>
          <a:r>
            <a:rPr lang="en-US" sz="1200" b="1" dirty="0">
              <a:solidFill>
                <a:schemeClr val="tx1"/>
              </a:solidFill>
            </a:rPr>
            <a:t> diagnostics for AMR bacterial pathogens </a:t>
          </a:r>
        </a:p>
      </dgm:t>
    </dgm:pt>
    <dgm:pt modelId="{FCE3D5F3-3FD8-437F-9AC0-FF49E87CE705}" type="parTrans" cxnId="{0476E122-8BDF-440F-9B75-7BB1084AC4AD}">
      <dgm:prSet/>
      <dgm:spPr/>
      <dgm:t>
        <a:bodyPr/>
        <a:lstStyle/>
        <a:p>
          <a:endParaRPr lang="en-US"/>
        </a:p>
      </dgm:t>
    </dgm:pt>
    <dgm:pt modelId="{D5C33C53-B0BC-4635-BBB5-69F7F19E3D55}" type="sibTrans" cxnId="{0476E122-8BDF-440F-9B75-7BB1084AC4AD}">
      <dgm:prSet/>
      <dgm:spPr/>
      <dgm:t>
        <a:bodyPr/>
        <a:lstStyle/>
        <a:p>
          <a:endParaRPr lang="en-US"/>
        </a:p>
      </dgm:t>
    </dgm:pt>
    <dgm:pt modelId="{A6DB4900-15A7-4D50-8936-65DD1F0314EA}">
      <dgm:prSet phldrT="[Text]" custT="1"/>
      <dgm:spPr/>
      <dgm:t>
        <a:bodyPr/>
        <a:lstStyle/>
        <a:p>
          <a:r>
            <a:rPr lang="en-GB" sz="1100" b="1" strike="noStrike" dirty="0"/>
            <a:t> genetic adjuvants (NA encoded adjuvants)</a:t>
          </a:r>
          <a:endParaRPr lang="en-US" sz="1100" b="1" i="1" strike="noStrike" dirty="0"/>
        </a:p>
      </dgm:t>
    </dgm:pt>
    <dgm:pt modelId="{DE8CD46A-BEF6-4CFE-815C-A17ADB75302D}" type="parTrans" cxnId="{8E827ABF-0077-4FB4-A8E2-929E290E12AF}">
      <dgm:prSet/>
      <dgm:spPr/>
      <dgm:t>
        <a:bodyPr/>
        <a:lstStyle/>
        <a:p>
          <a:endParaRPr lang="en-US"/>
        </a:p>
      </dgm:t>
    </dgm:pt>
    <dgm:pt modelId="{26630A4B-0376-44D6-B3E3-B2543D804EDC}" type="sibTrans" cxnId="{8E827ABF-0077-4FB4-A8E2-929E290E12AF}">
      <dgm:prSet/>
      <dgm:spPr/>
      <dgm:t>
        <a:bodyPr/>
        <a:lstStyle/>
        <a:p>
          <a:endParaRPr lang="en-US"/>
        </a:p>
      </dgm:t>
    </dgm:pt>
    <dgm:pt modelId="{7D5B7A87-7291-4451-B019-9D30FCC05175}">
      <dgm:prSet phldrT="[Text]" custT="1"/>
      <dgm:spPr/>
      <dgm:t>
        <a:bodyPr/>
        <a:lstStyle/>
        <a:p>
          <a:r>
            <a:rPr lang="en-GB" sz="1100" b="1" strike="noStrike" dirty="0"/>
            <a:t> adjuvants facilitating mucosal targeting/homing of vaccines</a:t>
          </a:r>
          <a:endParaRPr lang="en-US" sz="1100" b="1" i="1" strike="noStrike" dirty="0"/>
        </a:p>
      </dgm:t>
    </dgm:pt>
    <dgm:pt modelId="{258B50D5-DA29-446B-B3C5-F2B7A5BCC4D4}" type="parTrans" cxnId="{373D8940-89B0-4A7C-A41D-A541E9FA98C3}">
      <dgm:prSet/>
      <dgm:spPr/>
      <dgm:t>
        <a:bodyPr/>
        <a:lstStyle/>
        <a:p>
          <a:endParaRPr lang="en-US"/>
        </a:p>
      </dgm:t>
    </dgm:pt>
    <dgm:pt modelId="{6CE7CDA1-BFD4-481F-87E1-77369C6DB20A}" type="sibTrans" cxnId="{373D8940-89B0-4A7C-A41D-A541E9FA98C3}">
      <dgm:prSet/>
      <dgm:spPr/>
      <dgm:t>
        <a:bodyPr/>
        <a:lstStyle/>
        <a:p>
          <a:endParaRPr lang="en-US"/>
        </a:p>
      </dgm:t>
    </dgm:pt>
    <dgm:pt modelId="{76E2A9B6-8202-4CF1-B9FE-E69B4C72A6EB}">
      <dgm:prSet phldrT="[Text]" custT="1"/>
      <dgm:spPr/>
      <dgm:t>
        <a:bodyPr/>
        <a:lstStyle/>
        <a:p>
          <a:r>
            <a:rPr lang="en-US" sz="1200" b="1" dirty="0"/>
            <a:t>Delivery technologies: RNA vaccines and/or Ad-based vaccines.</a:t>
          </a:r>
          <a:endParaRPr lang="en-US" sz="1100" b="1" strike="sngStrike" dirty="0"/>
        </a:p>
      </dgm:t>
    </dgm:pt>
    <dgm:pt modelId="{84B1E803-7B75-45E0-827E-CFCC981CAEEC}" type="parTrans" cxnId="{3AA77FB7-0B10-4D7D-B0A4-4526208AA0A7}">
      <dgm:prSet/>
      <dgm:spPr/>
      <dgm:t>
        <a:bodyPr/>
        <a:lstStyle/>
        <a:p>
          <a:endParaRPr lang="en-US"/>
        </a:p>
      </dgm:t>
    </dgm:pt>
    <dgm:pt modelId="{320BA276-C98C-4065-B963-A2E226903286}" type="sibTrans" cxnId="{3AA77FB7-0B10-4D7D-B0A4-4526208AA0A7}">
      <dgm:prSet/>
      <dgm:spPr/>
      <dgm:t>
        <a:bodyPr/>
        <a:lstStyle/>
        <a:p>
          <a:endParaRPr lang="en-US"/>
        </a:p>
      </dgm:t>
    </dgm:pt>
    <dgm:pt modelId="{AD76D145-C473-6C41-B1ED-99DAE767A07C}" type="pres">
      <dgm:prSet presAssocID="{4BDA15CE-4670-9F4B-B5C0-A9C5A14A165D}" presName="Name0" presStyleCnt="0">
        <dgm:presLayoutVars>
          <dgm:dir/>
          <dgm:animLvl val="lvl"/>
          <dgm:resizeHandles val="exact"/>
        </dgm:presLayoutVars>
      </dgm:prSet>
      <dgm:spPr/>
    </dgm:pt>
    <dgm:pt modelId="{7232A65E-6AB3-FB40-B27E-F6BF024D2BF9}" type="pres">
      <dgm:prSet presAssocID="{52B82606-E24B-FD49-A488-7BD60CA40EB4}" presName="linNode" presStyleCnt="0"/>
      <dgm:spPr/>
    </dgm:pt>
    <dgm:pt modelId="{F417729C-7FE2-7349-84A7-AA9F8469D6AB}" type="pres">
      <dgm:prSet presAssocID="{52B82606-E24B-FD49-A488-7BD60CA40EB4}" presName="parentText" presStyleLbl="node1" presStyleIdx="0" presStyleCnt="4" custScaleX="81092" custScaleY="73658" custLinFactNeighborX="-910" custLinFactNeighborY="1368">
        <dgm:presLayoutVars>
          <dgm:chMax val="1"/>
          <dgm:bulletEnabled val="1"/>
        </dgm:presLayoutVars>
      </dgm:prSet>
      <dgm:spPr/>
    </dgm:pt>
    <dgm:pt modelId="{A1FB10FF-09A8-814D-954B-0D78588883FF}" type="pres">
      <dgm:prSet presAssocID="{52B82606-E24B-FD49-A488-7BD60CA40EB4}" presName="descendantText" presStyleLbl="alignAccFollowNode1" presStyleIdx="0" presStyleCnt="4">
        <dgm:presLayoutVars>
          <dgm:bulletEnabled val="1"/>
        </dgm:presLayoutVars>
      </dgm:prSet>
      <dgm:spPr/>
    </dgm:pt>
    <dgm:pt modelId="{4E90D131-B926-6346-B3CB-3FBCA3BC8BD7}" type="pres">
      <dgm:prSet presAssocID="{DCFF7A48-EA75-9844-AEF9-BDB852591646}" presName="sp" presStyleCnt="0"/>
      <dgm:spPr/>
    </dgm:pt>
    <dgm:pt modelId="{6CE8A109-4079-2243-AA07-5A88B3F74F75}" type="pres">
      <dgm:prSet presAssocID="{7557B853-1C88-024A-9AE6-1B541FFAB0C2}" presName="linNode" presStyleCnt="0"/>
      <dgm:spPr/>
    </dgm:pt>
    <dgm:pt modelId="{F6ED3D1B-17F5-F847-94C4-39E0460E0FAA}" type="pres">
      <dgm:prSet presAssocID="{7557B853-1C88-024A-9AE6-1B541FFAB0C2}" presName="parentText" presStyleLbl="node1" presStyleIdx="1" presStyleCnt="4" custScaleX="81092" custScaleY="62772" custLinFactNeighborX="-1092" custLinFactNeighborY="203">
        <dgm:presLayoutVars>
          <dgm:chMax val="1"/>
          <dgm:bulletEnabled val="1"/>
        </dgm:presLayoutVars>
      </dgm:prSet>
      <dgm:spPr/>
    </dgm:pt>
    <dgm:pt modelId="{B4F4D896-8BB1-F243-B3EE-4CA9E655E301}" type="pres">
      <dgm:prSet presAssocID="{7557B853-1C88-024A-9AE6-1B541FFAB0C2}" presName="descendantText" presStyleLbl="alignAccFollowNode1" presStyleIdx="1" presStyleCnt="4" custScaleY="78945" custLinFactNeighborY="748">
        <dgm:presLayoutVars>
          <dgm:bulletEnabled val="1"/>
        </dgm:presLayoutVars>
      </dgm:prSet>
      <dgm:spPr/>
    </dgm:pt>
    <dgm:pt modelId="{F9E2F751-BE7D-EB41-8225-8730F92B8613}" type="pres">
      <dgm:prSet presAssocID="{EEA2EABF-C38D-6C47-B829-1D9CBF256842}" presName="sp" presStyleCnt="0"/>
      <dgm:spPr/>
    </dgm:pt>
    <dgm:pt modelId="{0CFDBE5C-71D4-4C4D-BEC9-9B76736DE84C}" type="pres">
      <dgm:prSet presAssocID="{5FCFC168-A969-D143-AB3D-6F75EE24305D}" presName="linNode" presStyleCnt="0"/>
      <dgm:spPr/>
    </dgm:pt>
    <dgm:pt modelId="{5BC4BA2A-C4DD-0041-B0B2-095076024AA3}" type="pres">
      <dgm:prSet presAssocID="{5FCFC168-A969-D143-AB3D-6F75EE24305D}" presName="parentText" presStyleLbl="node1" presStyleIdx="2" presStyleCnt="4" custScaleX="81092" custScaleY="43037" custLinFactNeighborX="-910" custLinFactNeighborY="599">
        <dgm:presLayoutVars>
          <dgm:chMax val="1"/>
          <dgm:bulletEnabled val="1"/>
        </dgm:presLayoutVars>
      </dgm:prSet>
      <dgm:spPr/>
    </dgm:pt>
    <dgm:pt modelId="{0B29E139-8CF0-E747-BE64-BBC0C13959B8}" type="pres">
      <dgm:prSet presAssocID="{5FCFC168-A969-D143-AB3D-6F75EE24305D}" presName="descendantText" presStyleLbl="alignAccFollowNode1" presStyleIdx="2" presStyleCnt="4" custScaleY="33753">
        <dgm:presLayoutVars>
          <dgm:bulletEnabled val="1"/>
        </dgm:presLayoutVars>
      </dgm:prSet>
      <dgm:spPr/>
    </dgm:pt>
    <dgm:pt modelId="{372E5680-1744-C640-973E-3E5ECB63E478}" type="pres">
      <dgm:prSet presAssocID="{40BB94D4-B7F7-7447-BD7E-1458FFE8B8B3}" presName="sp" presStyleCnt="0"/>
      <dgm:spPr/>
    </dgm:pt>
    <dgm:pt modelId="{C8B36613-969B-5048-8FBC-C1D923FB4D77}" type="pres">
      <dgm:prSet presAssocID="{B8A64CE6-99A2-D34A-BDAA-29EB6536B2F8}" presName="linNode" presStyleCnt="0"/>
      <dgm:spPr/>
    </dgm:pt>
    <dgm:pt modelId="{89AA669C-341D-F44B-806D-7C55B3707EE5}" type="pres">
      <dgm:prSet presAssocID="{B8A64CE6-99A2-D34A-BDAA-29EB6536B2F8}" presName="parentText" presStyleLbl="node1" presStyleIdx="3" presStyleCnt="4" custScaleX="81818" custScaleY="68792" custLinFactNeighborX="-910">
        <dgm:presLayoutVars>
          <dgm:chMax val="1"/>
          <dgm:bulletEnabled val="1"/>
        </dgm:presLayoutVars>
      </dgm:prSet>
      <dgm:spPr/>
    </dgm:pt>
    <dgm:pt modelId="{0182D93D-420F-BC43-896D-7FE94548CD47}" type="pres">
      <dgm:prSet presAssocID="{B8A64CE6-99A2-D34A-BDAA-29EB6536B2F8}" presName="descendantText" presStyleLbl="alignAccFollowNode1" presStyleIdx="3" presStyleCnt="4" custScaleY="69372">
        <dgm:presLayoutVars>
          <dgm:bulletEnabled val="1"/>
        </dgm:presLayoutVars>
      </dgm:prSet>
      <dgm:spPr/>
    </dgm:pt>
  </dgm:ptLst>
  <dgm:cxnLst>
    <dgm:cxn modelId="{3D78A203-A6C9-4296-B17C-5CE0B9709972}" type="presOf" srcId="{7557B853-1C88-024A-9AE6-1B541FFAB0C2}" destId="{F6ED3D1B-17F5-F847-94C4-39E0460E0FAA}" srcOrd="0" destOrd="0" presId="urn:microsoft.com/office/officeart/2005/8/layout/vList5"/>
    <dgm:cxn modelId="{03AD630A-98E0-4DE5-BDA7-ACD02D8EFF43}" srcId="{52B82606-E24B-FD49-A488-7BD60CA40EB4}" destId="{76C298E5-BC18-42F7-9B75-417DA74E5216}" srcOrd="2" destOrd="0" parTransId="{60BAB6A2-57AF-4B18-AC62-9A81FDCF9A46}" sibTransId="{B8B1084B-CEBD-425C-9424-8B5B151A03AB}"/>
    <dgm:cxn modelId="{E70E950C-7F22-49B3-BE4D-706EBD8D8EA9}" type="presOf" srcId="{16429D14-A0CA-5E4F-8AAC-5CF41A1131C1}" destId="{0B29E139-8CF0-E747-BE64-BBC0C13959B8}" srcOrd="0" destOrd="0" presId="urn:microsoft.com/office/officeart/2005/8/layout/vList5"/>
    <dgm:cxn modelId="{BFC47B0D-2237-48A4-9082-EBAC46C56E82}" type="presOf" srcId="{52B82606-E24B-FD49-A488-7BD60CA40EB4}" destId="{F417729C-7FE2-7349-84A7-AA9F8469D6AB}" srcOrd="0" destOrd="0" presId="urn:microsoft.com/office/officeart/2005/8/layout/vList5"/>
    <dgm:cxn modelId="{01437316-3CDD-4897-A36C-D3394D52E028}" type="presOf" srcId="{A6DB4900-15A7-4D50-8936-65DD1F0314EA}" destId="{A1FB10FF-09A8-814D-954B-0D78588883FF}" srcOrd="0" destOrd="3" presId="urn:microsoft.com/office/officeart/2005/8/layout/vList5"/>
    <dgm:cxn modelId="{E903BF1A-F4DE-AA47-A6A4-D5A51CC1E31D}" srcId="{7557B853-1C88-024A-9AE6-1B541FFAB0C2}" destId="{A4DD0994-0D13-884B-A2CD-623DC417E07B}" srcOrd="0" destOrd="0" parTransId="{32AE89A5-D1D2-514D-A807-879853E496C4}" sibTransId="{067CF786-ABED-314A-9507-005A298AF1C8}"/>
    <dgm:cxn modelId="{E6594A22-40B0-AE41-95B6-63BBBECDD76C}" srcId="{7557B853-1C88-024A-9AE6-1B541FFAB0C2}" destId="{183148CC-AE92-6A41-BC9E-ADF6BD612ABE}" srcOrd="1" destOrd="0" parTransId="{C396BE7B-0D6E-F042-96ED-041764308777}" sibTransId="{01D8F1CF-E58A-E94F-AAD8-62DADDAA643A}"/>
    <dgm:cxn modelId="{0476E122-8BDF-440F-9B75-7BB1084AC4AD}" srcId="{B8A64CE6-99A2-D34A-BDAA-29EB6536B2F8}" destId="{4CC07036-7DD6-4009-ACEE-0349086BA54F}" srcOrd="1" destOrd="0" parTransId="{FCE3D5F3-3FD8-437F-9AC0-FF49E87CE705}" sibTransId="{D5C33C53-B0BC-4635-BBB5-69F7F19E3D55}"/>
    <dgm:cxn modelId="{97115125-693A-6E49-8C85-33BBD31D2687}" srcId="{4BDA15CE-4670-9F4B-B5C0-A9C5A14A165D}" destId="{52B82606-E24B-FD49-A488-7BD60CA40EB4}" srcOrd="0" destOrd="0" parTransId="{6B44D835-4EE8-934D-9364-FD7C5A29670B}" sibTransId="{DCFF7A48-EA75-9844-AEF9-BDB852591646}"/>
    <dgm:cxn modelId="{ED96362C-EFF7-8141-8AC1-91A952035233}" srcId="{4BDA15CE-4670-9F4B-B5C0-A9C5A14A165D}" destId="{7557B853-1C88-024A-9AE6-1B541FFAB0C2}" srcOrd="1" destOrd="0" parTransId="{8E8C109F-E290-F645-BC41-1676BE243BE3}" sibTransId="{EEA2EABF-C38D-6C47-B829-1D9CBF256842}"/>
    <dgm:cxn modelId="{F3BBF52D-0B10-114F-A0FA-4D52609DAA57}" srcId="{52B82606-E24B-FD49-A488-7BD60CA40EB4}" destId="{9DF2E078-4BC4-AB4A-A8C4-FF63799BC4CA}" srcOrd="0" destOrd="0" parTransId="{9F376269-879B-5C47-B836-3F22DB2366FC}" sibTransId="{47AB7818-7434-984D-A3D1-F72E030AFE85}"/>
    <dgm:cxn modelId="{C768CF39-BB53-46DA-ADEA-8157C9241B21}" type="presOf" srcId="{4BDA15CE-4670-9F4B-B5C0-A9C5A14A165D}" destId="{AD76D145-C473-6C41-B1ED-99DAE767A07C}" srcOrd="0" destOrd="0" presId="urn:microsoft.com/office/officeart/2005/8/layout/vList5"/>
    <dgm:cxn modelId="{373D8940-89B0-4A7C-A41D-A541E9FA98C3}" srcId="{76C298E5-BC18-42F7-9B75-417DA74E5216}" destId="{7D5B7A87-7291-4451-B019-9D30FCC05175}" srcOrd="1" destOrd="0" parTransId="{258B50D5-DA29-446B-B3C5-F2B7A5BCC4D4}" sibTransId="{6CE7CDA1-BFD4-481F-87E1-77369C6DB20A}"/>
    <dgm:cxn modelId="{6F112E47-DD3F-4FEC-8441-DDB6BD067C42}" type="presOf" srcId="{664C374B-39B3-B647-A9A8-79CC56FEEDED}" destId="{0182D93D-420F-BC43-896D-7FE94548CD47}" srcOrd="0" destOrd="0" presId="urn:microsoft.com/office/officeart/2005/8/layout/vList5"/>
    <dgm:cxn modelId="{366DCE49-56B0-8D49-BD35-0686017B7A2A}" srcId="{B8A64CE6-99A2-D34A-BDAA-29EB6536B2F8}" destId="{02ED17A8-153D-544D-AAF5-14CFBAB97D09}" srcOrd="3" destOrd="0" parTransId="{ED498C8F-0966-AF46-A0BF-D037F84581C0}" sibTransId="{05B1D2A6-C214-FD4C-A534-6E9F9B6E06A9}"/>
    <dgm:cxn modelId="{8108426F-E2AE-49AD-B02A-D6B9C54AE687}" type="presOf" srcId="{4CC07036-7DD6-4009-ACEE-0349086BA54F}" destId="{0182D93D-420F-BC43-896D-7FE94548CD47}" srcOrd="0" destOrd="1" presId="urn:microsoft.com/office/officeart/2005/8/layout/vList5"/>
    <dgm:cxn modelId="{25AF4D75-E68B-43A5-845B-D6169C5106D8}" type="presOf" srcId="{02ED17A8-153D-544D-AAF5-14CFBAB97D09}" destId="{0182D93D-420F-BC43-896D-7FE94548CD47}" srcOrd="0" destOrd="3" presId="urn:microsoft.com/office/officeart/2005/8/layout/vList5"/>
    <dgm:cxn modelId="{8796D459-ECFB-1443-B618-3841EC87389B}" srcId="{B8A64CE6-99A2-D34A-BDAA-29EB6536B2F8}" destId="{6A198292-D52F-4A4A-A2C8-5E3250BD07AC}" srcOrd="2" destOrd="0" parTransId="{68C5BE27-4D7E-1F49-AD7C-B3E0B4D29747}" sibTransId="{E061C38D-CB9E-B349-8304-DAFF7CFA1288}"/>
    <dgm:cxn modelId="{3FB8C55A-60D1-42D9-AC38-4C14EDF54AED}" type="presOf" srcId="{7D5B7A87-7291-4451-B019-9D30FCC05175}" destId="{A1FB10FF-09A8-814D-954B-0D78588883FF}" srcOrd="0" destOrd="4" presId="urn:microsoft.com/office/officeart/2005/8/layout/vList5"/>
    <dgm:cxn modelId="{ACC1058F-4C15-574B-B793-701E5348646E}" srcId="{4BDA15CE-4670-9F4B-B5C0-A9C5A14A165D}" destId="{5FCFC168-A969-D143-AB3D-6F75EE24305D}" srcOrd="2" destOrd="0" parTransId="{EB674569-7295-C744-A1FB-ED27FB145EDA}" sibTransId="{40BB94D4-B7F7-7447-BD7E-1458FFE8B8B3}"/>
    <dgm:cxn modelId="{3A21E396-7AA7-764F-BF1A-FC83DDF1C5DF}" srcId="{B8A64CE6-99A2-D34A-BDAA-29EB6536B2F8}" destId="{664C374B-39B3-B647-A9A8-79CC56FEEDED}" srcOrd="0" destOrd="0" parTransId="{73961448-4B1C-7846-855C-26FADFA1885A}" sibTransId="{3BECB14D-951C-984E-B71B-FCA3437B06D0}"/>
    <dgm:cxn modelId="{F536BB97-EFFE-497E-ADF6-B23F8DAA2AE3}" type="presOf" srcId="{76E2A9B6-8202-4CF1-B9FE-E69B4C72A6EB}" destId="{A1FB10FF-09A8-814D-954B-0D78588883FF}" srcOrd="0" destOrd="1" presId="urn:microsoft.com/office/officeart/2005/8/layout/vList5"/>
    <dgm:cxn modelId="{E288FBA5-AC70-425C-B908-843E790CAA5E}" type="presOf" srcId="{6A198292-D52F-4A4A-A2C8-5E3250BD07AC}" destId="{0182D93D-420F-BC43-896D-7FE94548CD47}" srcOrd="0" destOrd="2" presId="urn:microsoft.com/office/officeart/2005/8/layout/vList5"/>
    <dgm:cxn modelId="{1B5F9AB2-94D9-4AFD-A996-F5C5598A8578}" type="presOf" srcId="{9DF2E078-4BC4-AB4A-A8C4-FF63799BC4CA}" destId="{A1FB10FF-09A8-814D-954B-0D78588883FF}" srcOrd="0" destOrd="0" presId="urn:microsoft.com/office/officeart/2005/8/layout/vList5"/>
    <dgm:cxn modelId="{3AA77FB7-0B10-4D7D-B0A4-4526208AA0A7}" srcId="{52B82606-E24B-FD49-A488-7BD60CA40EB4}" destId="{76E2A9B6-8202-4CF1-B9FE-E69B4C72A6EB}" srcOrd="1" destOrd="0" parTransId="{84B1E803-7B75-45E0-827E-CFCC981CAEEC}" sibTransId="{320BA276-C98C-4065-B963-A2E226903286}"/>
    <dgm:cxn modelId="{F5D56DBD-263C-4C63-B0B8-AD983F0DB6B6}" type="presOf" srcId="{76C298E5-BC18-42F7-9B75-417DA74E5216}" destId="{A1FB10FF-09A8-814D-954B-0D78588883FF}" srcOrd="0" destOrd="2" presId="urn:microsoft.com/office/officeart/2005/8/layout/vList5"/>
    <dgm:cxn modelId="{8E827ABF-0077-4FB4-A8E2-929E290E12AF}" srcId="{76C298E5-BC18-42F7-9B75-417DA74E5216}" destId="{A6DB4900-15A7-4D50-8936-65DD1F0314EA}" srcOrd="0" destOrd="0" parTransId="{DE8CD46A-BEF6-4CFE-815C-A17ADB75302D}" sibTransId="{26630A4B-0376-44D6-B3E3-B2543D804EDC}"/>
    <dgm:cxn modelId="{A29065D4-15BB-4149-B9D1-8822C9DAB5E0}" type="presOf" srcId="{183148CC-AE92-6A41-BC9E-ADF6BD612ABE}" destId="{B4F4D896-8BB1-F243-B3EE-4CA9E655E301}" srcOrd="0" destOrd="1" presId="urn:microsoft.com/office/officeart/2005/8/layout/vList5"/>
    <dgm:cxn modelId="{9BA453D6-F5BD-441A-AAAD-F56FDED622CA}" type="presOf" srcId="{A4DD0994-0D13-884B-A2CD-623DC417E07B}" destId="{B4F4D896-8BB1-F243-B3EE-4CA9E655E301}" srcOrd="0" destOrd="0" presId="urn:microsoft.com/office/officeart/2005/8/layout/vList5"/>
    <dgm:cxn modelId="{757B2EDC-298B-FE4A-B89E-ADE659C1056E}" srcId="{5FCFC168-A969-D143-AB3D-6F75EE24305D}" destId="{16429D14-A0CA-5E4F-8AAC-5CF41A1131C1}" srcOrd="0" destOrd="0" parTransId="{CBED5B35-A25D-3E4D-B024-186FCBB56410}" sibTransId="{F48323A9-1144-6946-94C1-30972EA61325}"/>
    <dgm:cxn modelId="{2E99BAE1-9AEC-8A47-9CA7-B1873C206F77}" srcId="{4BDA15CE-4670-9F4B-B5C0-A9C5A14A165D}" destId="{B8A64CE6-99A2-D34A-BDAA-29EB6536B2F8}" srcOrd="3" destOrd="0" parTransId="{0B6B2850-B514-8244-A20F-D40BA2C8EA39}" sibTransId="{EFEF9C2E-8BDC-2644-B901-456CD5574C4C}"/>
    <dgm:cxn modelId="{7DB041F8-55B9-4B6B-BFAB-E67E21F8E667}" type="presOf" srcId="{5FCFC168-A969-D143-AB3D-6F75EE24305D}" destId="{5BC4BA2A-C4DD-0041-B0B2-095076024AA3}" srcOrd="0" destOrd="0" presId="urn:microsoft.com/office/officeart/2005/8/layout/vList5"/>
    <dgm:cxn modelId="{0FF9E2FE-7484-4D26-9DFB-52D27E05C938}" type="presOf" srcId="{B8A64CE6-99A2-D34A-BDAA-29EB6536B2F8}" destId="{89AA669C-341D-F44B-806D-7C55B3707EE5}" srcOrd="0" destOrd="0" presId="urn:microsoft.com/office/officeart/2005/8/layout/vList5"/>
    <dgm:cxn modelId="{1FF12D2B-3EDB-4627-BEF3-89040B6E6EFF}" type="presParOf" srcId="{AD76D145-C473-6C41-B1ED-99DAE767A07C}" destId="{7232A65E-6AB3-FB40-B27E-F6BF024D2BF9}" srcOrd="0" destOrd="0" presId="urn:microsoft.com/office/officeart/2005/8/layout/vList5"/>
    <dgm:cxn modelId="{4AAD2FFC-4AC1-4FDF-9A19-347975F4EE28}" type="presParOf" srcId="{7232A65E-6AB3-FB40-B27E-F6BF024D2BF9}" destId="{F417729C-7FE2-7349-84A7-AA9F8469D6AB}" srcOrd="0" destOrd="0" presId="urn:microsoft.com/office/officeart/2005/8/layout/vList5"/>
    <dgm:cxn modelId="{DC9F4258-0E0A-474F-8E55-100F8FA3F22D}" type="presParOf" srcId="{7232A65E-6AB3-FB40-B27E-F6BF024D2BF9}" destId="{A1FB10FF-09A8-814D-954B-0D78588883FF}" srcOrd="1" destOrd="0" presId="urn:microsoft.com/office/officeart/2005/8/layout/vList5"/>
    <dgm:cxn modelId="{5CB5884D-5E2D-42C4-9D5D-6D99522B97E6}" type="presParOf" srcId="{AD76D145-C473-6C41-B1ED-99DAE767A07C}" destId="{4E90D131-B926-6346-B3CB-3FBCA3BC8BD7}" srcOrd="1" destOrd="0" presId="urn:microsoft.com/office/officeart/2005/8/layout/vList5"/>
    <dgm:cxn modelId="{3516A76B-6B9E-4252-B266-EB49F546FBD6}" type="presParOf" srcId="{AD76D145-C473-6C41-B1ED-99DAE767A07C}" destId="{6CE8A109-4079-2243-AA07-5A88B3F74F75}" srcOrd="2" destOrd="0" presId="urn:microsoft.com/office/officeart/2005/8/layout/vList5"/>
    <dgm:cxn modelId="{45AB688A-0B64-4AC2-A31D-525076F31199}" type="presParOf" srcId="{6CE8A109-4079-2243-AA07-5A88B3F74F75}" destId="{F6ED3D1B-17F5-F847-94C4-39E0460E0FAA}" srcOrd="0" destOrd="0" presId="urn:microsoft.com/office/officeart/2005/8/layout/vList5"/>
    <dgm:cxn modelId="{1783CFA8-7074-43DA-850A-D862D47BF8B1}" type="presParOf" srcId="{6CE8A109-4079-2243-AA07-5A88B3F74F75}" destId="{B4F4D896-8BB1-F243-B3EE-4CA9E655E301}" srcOrd="1" destOrd="0" presId="urn:microsoft.com/office/officeart/2005/8/layout/vList5"/>
    <dgm:cxn modelId="{84C1E985-4CA5-429C-9652-DA43CF4D668E}" type="presParOf" srcId="{AD76D145-C473-6C41-B1ED-99DAE767A07C}" destId="{F9E2F751-BE7D-EB41-8225-8730F92B8613}" srcOrd="3" destOrd="0" presId="urn:microsoft.com/office/officeart/2005/8/layout/vList5"/>
    <dgm:cxn modelId="{2B9A48B8-E6BA-45D4-AE74-B7B7E7BB8E25}" type="presParOf" srcId="{AD76D145-C473-6C41-B1ED-99DAE767A07C}" destId="{0CFDBE5C-71D4-4C4D-BEC9-9B76736DE84C}" srcOrd="4" destOrd="0" presId="urn:microsoft.com/office/officeart/2005/8/layout/vList5"/>
    <dgm:cxn modelId="{F3A73C87-4E50-415A-AF61-0014AE7B58AC}" type="presParOf" srcId="{0CFDBE5C-71D4-4C4D-BEC9-9B76736DE84C}" destId="{5BC4BA2A-C4DD-0041-B0B2-095076024AA3}" srcOrd="0" destOrd="0" presId="urn:microsoft.com/office/officeart/2005/8/layout/vList5"/>
    <dgm:cxn modelId="{2597F16A-8698-4B50-A185-E554FC8A0B20}" type="presParOf" srcId="{0CFDBE5C-71D4-4C4D-BEC9-9B76736DE84C}" destId="{0B29E139-8CF0-E747-BE64-BBC0C13959B8}" srcOrd="1" destOrd="0" presId="urn:microsoft.com/office/officeart/2005/8/layout/vList5"/>
    <dgm:cxn modelId="{8763A20C-12B5-4E39-987B-71268516A10D}" type="presParOf" srcId="{AD76D145-C473-6C41-B1ED-99DAE767A07C}" destId="{372E5680-1744-C640-973E-3E5ECB63E478}" srcOrd="5" destOrd="0" presId="urn:microsoft.com/office/officeart/2005/8/layout/vList5"/>
    <dgm:cxn modelId="{435C482A-CF83-4DCF-A844-9127326E6093}" type="presParOf" srcId="{AD76D145-C473-6C41-B1ED-99DAE767A07C}" destId="{C8B36613-969B-5048-8FBC-C1D923FB4D77}" srcOrd="6" destOrd="0" presId="urn:microsoft.com/office/officeart/2005/8/layout/vList5"/>
    <dgm:cxn modelId="{B0B594E6-B969-4C75-92DA-F77BC9F9AAF7}" type="presParOf" srcId="{C8B36613-969B-5048-8FBC-C1D923FB4D77}" destId="{89AA669C-341D-F44B-806D-7C55B3707EE5}" srcOrd="0" destOrd="0" presId="urn:microsoft.com/office/officeart/2005/8/layout/vList5"/>
    <dgm:cxn modelId="{B979F32E-2720-48D1-906E-951A1DF4C97D}" type="presParOf" srcId="{C8B36613-969B-5048-8FBC-C1D923FB4D77}" destId="{0182D93D-420F-BC43-896D-7FE94548CD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DA15CE-4670-9F4B-B5C0-A9C5A14A165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42551-CD59-0842-B2A8-02064EA3CC08}">
      <dgm:prSet phldrT="[Text]"/>
      <dgm:spPr/>
      <dgm:t>
        <a:bodyPr/>
        <a:lstStyle/>
        <a:p>
          <a:r>
            <a:rPr lang="en-US" dirty="0"/>
            <a:t>Hematological Malignancies</a:t>
          </a:r>
        </a:p>
      </dgm:t>
    </dgm:pt>
    <dgm:pt modelId="{F19D30CA-7C89-244D-AD2D-74E4B5C8912A}" type="parTrans" cxnId="{22251998-5A8E-A443-A62D-06678CA6B249}">
      <dgm:prSet/>
      <dgm:spPr/>
      <dgm:t>
        <a:bodyPr/>
        <a:lstStyle/>
        <a:p>
          <a:endParaRPr lang="en-US"/>
        </a:p>
      </dgm:t>
    </dgm:pt>
    <dgm:pt modelId="{84C4DD73-F848-A24A-9702-01A6048B6C83}" type="sibTrans" cxnId="{22251998-5A8E-A443-A62D-06678CA6B249}">
      <dgm:prSet/>
      <dgm:spPr/>
      <dgm:t>
        <a:bodyPr/>
        <a:lstStyle/>
        <a:p>
          <a:endParaRPr lang="en-US"/>
        </a:p>
      </dgm:t>
    </dgm:pt>
    <dgm:pt modelId="{F6DE39CD-169A-AE49-8B42-13D178474AD8}">
      <dgm:prSet phldrT="[Text]" custT="1"/>
      <dgm:spPr/>
      <dgm:t>
        <a:bodyPr/>
        <a:lstStyle/>
        <a:p>
          <a:r>
            <a:rPr lang="en-US" sz="1000" dirty="0"/>
            <a:t>Biology/ targets / opportunities targeting immunotherapy for AML/MDS</a:t>
          </a:r>
        </a:p>
      </dgm:t>
    </dgm:pt>
    <dgm:pt modelId="{3FBD3837-3504-604E-AA57-7016CE71815D}" type="parTrans" cxnId="{1ACD38B5-A05D-E441-BC19-EBC3027330A6}">
      <dgm:prSet/>
      <dgm:spPr/>
      <dgm:t>
        <a:bodyPr/>
        <a:lstStyle/>
        <a:p>
          <a:endParaRPr lang="en-US"/>
        </a:p>
      </dgm:t>
    </dgm:pt>
    <dgm:pt modelId="{9F023C72-0D13-F84C-8193-8B8D98A2ACBB}" type="sibTrans" cxnId="{1ACD38B5-A05D-E441-BC19-EBC3027330A6}">
      <dgm:prSet/>
      <dgm:spPr/>
      <dgm:t>
        <a:bodyPr/>
        <a:lstStyle/>
        <a:p>
          <a:endParaRPr lang="en-US"/>
        </a:p>
      </dgm:t>
    </dgm:pt>
    <dgm:pt modelId="{B5192B5B-83F3-A146-99B8-212701BBEABC}">
      <dgm:prSet phldrT="[Text]"/>
      <dgm:spPr/>
      <dgm:t>
        <a:bodyPr/>
        <a:lstStyle/>
        <a:p>
          <a:r>
            <a:rPr lang="en-US" dirty="0"/>
            <a:t>Lung Cancer</a:t>
          </a:r>
        </a:p>
      </dgm:t>
    </dgm:pt>
    <dgm:pt modelId="{65A6DE45-522E-1348-8E12-63CE958FFD9C}" type="parTrans" cxnId="{5EEFDC30-ADA4-9145-BC81-CB8BF7817F11}">
      <dgm:prSet/>
      <dgm:spPr/>
      <dgm:t>
        <a:bodyPr/>
        <a:lstStyle/>
        <a:p>
          <a:endParaRPr lang="en-US"/>
        </a:p>
      </dgm:t>
    </dgm:pt>
    <dgm:pt modelId="{98467993-B750-8449-ABD5-7EBE5EC4DCC8}" type="sibTrans" cxnId="{5EEFDC30-ADA4-9145-BC81-CB8BF7817F11}">
      <dgm:prSet/>
      <dgm:spPr/>
      <dgm:t>
        <a:bodyPr/>
        <a:lstStyle/>
        <a:p>
          <a:endParaRPr lang="en-US"/>
        </a:p>
      </dgm:t>
    </dgm:pt>
    <dgm:pt modelId="{57D05EE1-31AD-8143-8DD6-3DFCD6E835CD}">
      <dgm:prSet phldrT="[Text]" custT="1"/>
      <dgm:spPr/>
      <dgm:t>
        <a:bodyPr/>
        <a:lstStyle/>
        <a:p>
          <a:r>
            <a:rPr lang="en-US" sz="1200" dirty="0"/>
            <a:t>Immune therapeutics: Novel</a:t>
          </a:r>
          <a:r>
            <a:rPr lang="en-US" sz="1200" baseline="0" dirty="0"/>
            <a:t> checkpoints or new </a:t>
          </a:r>
          <a:r>
            <a:rPr lang="en-US" sz="1200" baseline="0" dirty="0" err="1"/>
            <a:t>immunomodulatory</a:t>
          </a:r>
          <a:r>
            <a:rPr lang="en-US" sz="1200" baseline="0" dirty="0"/>
            <a:t> mechanisms of action</a:t>
          </a:r>
          <a:endParaRPr lang="en-US" sz="1200" dirty="0"/>
        </a:p>
      </dgm:t>
    </dgm:pt>
    <dgm:pt modelId="{1FE60FF4-E8A2-B947-9607-4CDACA4AE0E4}" type="parTrans" cxnId="{4D2F726D-4C66-5547-9D4F-8E5FF1AF9CBC}">
      <dgm:prSet/>
      <dgm:spPr/>
      <dgm:t>
        <a:bodyPr/>
        <a:lstStyle/>
        <a:p>
          <a:endParaRPr lang="en-US"/>
        </a:p>
      </dgm:t>
    </dgm:pt>
    <dgm:pt modelId="{EE8BB138-2269-DD43-B67E-BF6EA6A23EF9}" type="sibTrans" cxnId="{4D2F726D-4C66-5547-9D4F-8E5FF1AF9CBC}">
      <dgm:prSet/>
      <dgm:spPr/>
      <dgm:t>
        <a:bodyPr/>
        <a:lstStyle/>
        <a:p>
          <a:endParaRPr lang="en-US"/>
        </a:p>
      </dgm:t>
    </dgm:pt>
    <dgm:pt modelId="{5B4A3908-DAB9-7D4F-8B7B-249C5BE82DA3}">
      <dgm:prSet phldrT="[Text]"/>
      <dgm:spPr/>
      <dgm:t>
        <a:bodyPr/>
        <a:lstStyle/>
        <a:p>
          <a:r>
            <a:rPr lang="en-US" dirty="0"/>
            <a:t>Prostate Cancer</a:t>
          </a:r>
        </a:p>
      </dgm:t>
    </dgm:pt>
    <dgm:pt modelId="{4CC8BC29-2E28-7E43-B734-EFEF8ACB0CFA}" type="parTrans" cxnId="{E2A1FEDB-A225-DF4F-99F0-A46329121138}">
      <dgm:prSet/>
      <dgm:spPr/>
      <dgm:t>
        <a:bodyPr/>
        <a:lstStyle/>
        <a:p>
          <a:endParaRPr lang="en-US"/>
        </a:p>
      </dgm:t>
    </dgm:pt>
    <dgm:pt modelId="{8E4EE262-6DBF-7745-8035-7ACEBD4E82F0}" type="sibTrans" cxnId="{E2A1FEDB-A225-DF4F-99F0-A46329121138}">
      <dgm:prSet/>
      <dgm:spPr/>
      <dgm:t>
        <a:bodyPr/>
        <a:lstStyle/>
        <a:p>
          <a:endParaRPr lang="en-US"/>
        </a:p>
      </dgm:t>
    </dgm:pt>
    <dgm:pt modelId="{E93BD8F7-7648-4C49-BA64-DFED8FC6C6F6}">
      <dgm:prSet phldrT="[Text]"/>
      <dgm:spPr/>
      <dgm:t>
        <a:bodyPr/>
        <a:lstStyle/>
        <a:p>
          <a:r>
            <a:rPr lang="en-US" dirty="0"/>
            <a:t>Colorectal Cancer</a:t>
          </a:r>
        </a:p>
      </dgm:t>
    </dgm:pt>
    <dgm:pt modelId="{2925A7DF-77A6-5E4C-8116-F124B5EC3ADA}" type="parTrans" cxnId="{FBA6B3A1-7325-1949-87EA-0058587E244F}">
      <dgm:prSet/>
      <dgm:spPr/>
      <dgm:t>
        <a:bodyPr/>
        <a:lstStyle/>
        <a:p>
          <a:endParaRPr lang="en-US"/>
        </a:p>
      </dgm:t>
    </dgm:pt>
    <dgm:pt modelId="{A4D0472E-E25A-A844-9966-C0FF1B8A4633}" type="sibTrans" cxnId="{FBA6B3A1-7325-1949-87EA-0058587E244F}">
      <dgm:prSet/>
      <dgm:spPr/>
      <dgm:t>
        <a:bodyPr/>
        <a:lstStyle/>
        <a:p>
          <a:endParaRPr lang="en-US"/>
        </a:p>
      </dgm:t>
    </dgm:pt>
    <dgm:pt modelId="{B3F6196E-35BA-334A-86EF-56DE39644254}">
      <dgm:prSet phldrT="[Text]" custT="1"/>
      <dgm:spPr/>
      <dgm:t>
        <a:bodyPr/>
        <a:lstStyle/>
        <a:p>
          <a:r>
            <a:rPr lang="en-US" sz="1100" dirty="0"/>
            <a:t>Targets on premalignant APC </a:t>
          </a:r>
          <a:r>
            <a:rPr lang="en-US" sz="1100" dirty="0" err="1"/>
            <a:t>mut</a:t>
          </a:r>
          <a:r>
            <a:rPr lang="en-US" sz="1100" dirty="0"/>
            <a:t> epithelial cells / Pathways for prevention / Vaccines with novel antigens</a:t>
          </a:r>
        </a:p>
      </dgm:t>
    </dgm:pt>
    <dgm:pt modelId="{6B6BD896-F8B8-6142-95A6-8857E257D702}" type="parTrans" cxnId="{C40F4AAA-69A5-4F46-8C3E-20EF8240BFD8}">
      <dgm:prSet/>
      <dgm:spPr/>
      <dgm:t>
        <a:bodyPr/>
        <a:lstStyle/>
        <a:p>
          <a:endParaRPr lang="en-US"/>
        </a:p>
      </dgm:t>
    </dgm:pt>
    <dgm:pt modelId="{552C48B9-ECAC-A442-B983-F207387F9D82}" type="sibTrans" cxnId="{C40F4AAA-69A5-4F46-8C3E-20EF8240BFD8}">
      <dgm:prSet/>
      <dgm:spPr/>
      <dgm:t>
        <a:bodyPr/>
        <a:lstStyle/>
        <a:p>
          <a:endParaRPr lang="en-US"/>
        </a:p>
      </dgm:t>
    </dgm:pt>
    <dgm:pt modelId="{5FB96757-CD32-684E-89F2-1BD42F9C54BD}">
      <dgm:prSet phldrT="[Text]" custT="1"/>
      <dgm:spPr/>
      <dgm:t>
        <a:bodyPr/>
        <a:lstStyle/>
        <a:p>
          <a:r>
            <a:rPr lang="en-US" sz="1100" dirty="0" err="1"/>
            <a:t>Wnt</a:t>
          </a:r>
          <a:r>
            <a:rPr lang="en-US" sz="1100" dirty="0"/>
            <a:t>/b-catenin pathway agents</a:t>
          </a:r>
        </a:p>
      </dgm:t>
    </dgm:pt>
    <dgm:pt modelId="{308B3BA9-05D5-3646-8AEF-10459850ED45}" type="parTrans" cxnId="{F3D115A5-2DBA-354C-A310-C778CA629FC8}">
      <dgm:prSet/>
      <dgm:spPr/>
      <dgm:t>
        <a:bodyPr/>
        <a:lstStyle/>
        <a:p>
          <a:endParaRPr lang="en-US"/>
        </a:p>
      </dgm:t>
    </dgm:pt>
    <dgm:pt modelId="{679E1A49-3AD1-B64C-B409-EB04534E3BDB}" type="sibTrans" cxnId="{F3D115A5-2DBA-354C-A310-C778CA629FC8}">
      <dgm:prSet/>
      <dgm:spPr/>
      <dgm:t>
        <a:bodyPr/>
        <a:lstStyle/>
        <a:p>
          <a:endParaRPr lang="en-US"/>
        </a:p>
      </dgm:t>
    </dgm:pt>
    <dgm:pt modelId="{74B8B2E0-475A-964C-9977-28284CC649FA}">
      <dgm:prSet phldrT="[Text]" custT="1"/>
      <dgm:spPr/>
      <dgm:t>
        <a:bodyPr/>
        <a:lstStyle/>
        <a:p>
          <a:r>
            <a:rPr lang="en-US" sz="1000" dirty="0"/>
            <a:t>Epigenetic targets or metabolic pathway targets/biology/interventions</a:t>
          </a:r>
        </a:p>
      </dgm:t>
    </dgm:pt>
    <dgm:pt modelId="{A9CF022F-E56D-9B48-999C-AF6242AF321E}" type="parTrans" cxnId="{EB97D854-BD36-814C-A692-15D51260C86F}">
      <dgm:prSet/>
      <dgm:spPr/>
      <dgm:t>
        <a:bodyPr/>
        <a:lstStyle/>
        <a:p>
          <a:endParaRPr lang="en-US"/>
        </a:p>
      </dgm:t>
    </dgm:pt>
    <dgm:pt modelId="{318DC225-6C2F-8142-B4FB-ED3C8656E087}" type="sibTrans" cxnId="{EB97D854-BD36-814C-A692-15D51260C86F}">
      <dgm:prSet/>
      <dgm:spPr/>
      <dgm:t>
        <a:bodyPr/>
        <a:lstStyle/>
        <a:p>
          <a:endParaRPr lang="en-US"/>
        </a:p>
      </dgm:t>
    </dgm:pt>
    <dgm:pt modelId="{09919868-6707-4645-B86C-584F9825E1D8}">
      <dgm:prSet phldrT="[Text]" custT="1"/>
      <dgm:spPr/>
      <dgm:t>
        <a:bodyPr/>
        <a:lstStyle/>
        <a:p>
          <a:r>
            <a:rPr lang="en-US" sz="1000" dirty="0"/>
            <a:t>Multiple myeloma lineage specific targets / biomarkers for early disease interception</a:t>
          </a:r>
        </a:p>
      </dgm:t>
    </dgm:pt>
    <dgm:pt modelId="{3B98C22F-B8A1-944B-8EE3-32EF99BC816B}" type="parTrans" cxnId="{CE0D7C1D-7C55-EC44-9339-1C0306090822}">
      <dgm:prSet/>
      <dgm:spPr/>
      <dgm:t>
        <a:bodyPr/>
        <a:lstStyle/>
        <a:p>
          <a:endParaRPr lang="en-US"/>
        </a:p>
      </dgm:t>
    </dgm:pt>
    <dgm:pt modelId="{1930C11F-7560-8044-9ECB-4DDD6B0A0B48}" type="sibTrans" cxnId="{CE0D7C1D-7C55-EC44-9339-1C0306090822}">
      <dgm:prSet/>
      <dgm:spPr/>
      <dgm:t>
        <a:bodyPr/>
        <a:lstStyle/>
        <a:p>
          <a:endParaRPr lang="en-US"/>
        </a:p>
      </dgm:t>
    </dgm:pt>
    <dgm:pt modelId="{F2165F0A-98CC-6E48-93B3-9E70910B7B64}">
      <dgm:prSet phldrT="[Text]" custT="1"/>
      <dgm:spPr/>
      <dgm:t>
        <a:bodyPr/>
        <a:lstStyle/>
        <a:p>
          <a:r>
            <a:rPr lang="en-US" sz="1000" dirty="0"/>
            <a:t>Promising new biology in hematological malignancies</a:t>
          </a:r>
        </a:p>
      </dgm:t>
    </dgm:pt>
    <dgm:pt modelId="{76D51A28-C286-D841-AE7A-1F33AEBD3F85}" type="parTrans" cxnId="{16098CAF-8ADA-634F-B2F4-D7B98937A444}">
      <dgm:prSet/>
      <dgm:spPr/>
      <dgm:t>
        <a:bodyPr/>
        <a:lstStyle/>
        <a:p>
          <a:endParaRPr lang="en-US"/>
        </a:p>
      </dgm:t>
    </dgm:pt>
    <dgm:pt modelId="{B92205FD-9CF1-BA4D-83AD-C91AC8333FD3}" type="sibTrans" cxnId="{16098CAF-8ADA-634F-B2F4-D7B98937A444}">
      <dgm:prSet/>
      <dgm:spPr/>
      <dgm:t>
        <a:bodyPr/>
        <a:lstStyle/>
        <a:p>
          <a:endParaRPr lang="en-US"/>
        </a:p>
      </dgm:t>
    </dgm:pt>
    <dgm:pt modelId="{7FC1B067-3C81-4C7A-9B45-3640BF84C319}">
      <dgm:prSet phldrT="[Text]" custT="1"/>
      <dgm:spPr/>
      <dgm:t>
        <a:bodyPr/>
        <a:lstStyle/>
        <a:p>
          <a:r>
            <a:rPr lang="en-US" sz="1100" dirty="0"/>
            <a:t>Microbiome targeting opportunities</a:t>
          </a:r>
        </a:p>
      </dgm:t>
    </dgm:pt>
    <dgm:pt modelId="{49D2C045-2130-4E82-A8DB-15AAB1A673EC}" type="sibTrans" cxnId="{9EA9CBA8-8BA5-4AAF-A639-B06F2BD107F4}">
      <dgm:prSet/>
      <dgm:spPr/>
      <dgm:t>
        <a:bodyPr/>
        <a:lstStyle/>
        <a:p>
          <a:endParaRPr lang="en-US"/>
        </a:p>
      </dgm:t>
    </dgm:pt>
    <dgm:pt modelId="{F600705F-9C5D-4ECE-9693-C990F6B61A4E}" type="parTrans" cxnId="{9EA9CBA8-8BA5-4AAF-A639-B06F2BD107F4}">
      <dgm:prSet/>
      <dgm:spPr/>
      <dgm:t>
        <a:bodyPr/>
        <a:lstStyle/>
        <a:p>
          <a:endParaRPr lang="en-US"/>
        </a:p>
      </dgm:t>
    </dgm:pt>
    <dgm:pt modelId="{8B82B31C-ED1A-4BA8-9683-2448E83C3CA4}">
      <dgm:prSet phldrT="[Text]" custT="1"/>
      <dgm:spPr/>
      <dgm:t>
        <a:bodyPr/>
        <a:lstStyle/>
        <a:p>
          <a:r>
            <a:rPr lang="en-US" sz="1100" dirty="0"/>
            <a:t>Non invasive diagnostics to identify high risk patients</a:t>
          </a:r>
        </a:p>
      </dgm:t>
    </dgm:pt>
    <dgm:pt modelId="{16918FB4-A486-4D2D-A27E-AFBBB2A09CD3}" type="parTrans" cxnId="{B28FDCAB-8061-4111-AE7E-EA89E9E345E0}">
      <dgm:prSet/>
      <dgm:spPr/>
      <dgm:t>
        <a:bodyPr/>
        <a:lstStyle/>
        <a:p>
          <a:endParaRPr lang="en-US"/>
        </a:p>
      </dgm:t>
    </dgm:pt>
    <dgm:pt modelId="{19C7E061-85F8-4CF1-9ADA-CC2B4C13C271}" type="sibTrans" cxnId="{B28FDCAB-8061-4111-AE7E-EA89E9E345E0}">
      <dgm:prSet/>
      <dgm:spPr/>
      <dgm:t>
        <a:bodyPr/>
        <a:lstStyle/>
        <a:p>
          <a:endParaRPr lang="en-US"/>
        </a:p>
      </dgm:t>
    </dgm:pt>
    <dgm:pt modelId="{D4A09036-9623-904B-92E8-F6FC337ADA1A}">
      <dgm:prSet phldrT="[Text]" custT="1"/>
      <dgm:spPr/>
      <dgm:t>
        <a:bodyPr/>
        <a:lstStyle/>
        <a:p>
          <a:r>
            <a:rPr lang="en-US" sz="1050" dirty="0"/>
            <a:t>Androgen receptor axis and resistance mechanisms</a:t>
          </a:r>
        </a:p>
      </dgm:t>
    </dgm:pt>
    <dgm:pt modelId="{CB3AD468-E581-0846-B2CE-54658479254B}" type="sibTrans" cxnId="{0231ABE8-31D2-2D49-9D1A-9F4BEA29B06C}">
      <dgm:prSet/>
      <dgm:spPr/>
      <dgm:t>
        <a:bodyPr/>
        <a:lstStyle/>
        <a:p>
          <a:endParaRPr lang="en-US"/>
        </a:p>
      </dgm:t>
    </dgm:pt>
    <dgm:pt modelId="{8E5449E0-B21F-A84F-95B9-EB5158B79F49}" type="parTrans" cxnId="{0231ABE8-31D2-2D49-9D1A-9F4BEA29B06C}">
      <dgm:prSet/>
      <dgm:spPr/>
      <dgm:t>
        <a:bodyPr/>
        <a:lstStyle/>
        <a:p>
          <a:endParaRPr lang="en-US"/>
        </a:p>
      </dgm:t>
    </dgm:pt>
    <dgm:pt modelId="{462E8AFB-DBB7-4A32-AB24-DB37D5AC39F0}">
      <dgm:prSet phldrT="[Text]" custT="1"/>
      <dgm:spPr/>
      <dgm:t>
        <a:bodyPr/>
        <a:lstStyle/>
        <a:p>
          <a:r>
            <a:rPr lang="en-US" sz="1050" dirty="0"/>
            <a:t>Immune therapeutics in prostate cancer: combinations with vaccines, </a:t>
          </a:r>
          <a:r>
            <a:rPr lang="en-US" sz="1050" dirty="0" err="1"/>
            <a:t>Treg</a:t>
          </a:r>
          <a:r>
            <a:rPr lang="en-US" sz="1050" dirty="0"/>
            <a:t> targets, Myeloid targets, oncolytic viruses</a:t>
          </a:r>
        </a:p>
      </dgm:t>
    </dgm:pt>
    <dgm:pt modelId="{63E91336-A635-4036-BB16-5A575FAB4896}" type="parTrans" cxnId="{1E89E9B0-22BB-469F-9F31-E3EC10D0DEA5}">
      <dgm:prSet/>
      <dgm:spPr/>
      <dgm:t>
        <a:bodyPr/>
        <a:lstStyle/>
        <a:p>
          <a:endParaRPr lang="en-US"/>
        </a:p>
      </dgm:t>
    </dgm:pt>
    <dgm:pt modelId="{23F34A60-440A-4FC3-87BC-1DE8E0B60965}" type="sibTrans" cxnId="{1E89E9B0-22BB-469F-9F31-E3EC10D0DEA5}">
      <dgm:prSet/>
      <dgm:spPr/>
      <dgm:t>
        <a:bodyPr/>
        <a:lstStyle/>
        <a:p>
          <a:endParaRPr lang="en-US"/>
        </a:p>
      </dgm:t>
    </dgm:pt>
    <dgm:pt modelId="{DFDBE9EE-245D-4C0F-B6AC-521159E2B3ED}">
      <dgm:prSet phldrT="[Text]" custT="1"/>
      <dgm:spPr/>
      <dgm:t>
        <a:bodyPr/>
        <a:lstStyle/>
        <a:p>
          <a:r>
            <a:rPr lang="en-US" sz="1050" dirty="0"/>
            <a:t>Targets/biology in early disease/prevention in prostate cancer</a:t>
          </a:r>
        </a:p>
      </dgm:t>
    </dgm:pt>
    <dgm:pt modelId="{2F561685-D8D3-4EC2-8BF4-887E06A85F17}" type="parTrans" cxnId="{A5FB3E4E-3204-4AFE-B7DC-8E2224006461}">
      <dgm:prSet/>
      <dgm:spPr/>
      <dgm:t>
        <a:bodyPr/>
        <a:lstStyle/>
        <a:p>
          <a:endParaRPr lang="en-US"/>
        </a:p>
      </dgm:t>
    </dgm:pt>
    <dgm:pt modelId="{74313E91-6E3D-4798-AD79-D8B48F68F43E}" type="sibTrans" cxnId="{A5FB3E4E-3204-4AFE-B7DC-8E2224006461}">
      <dgm:prSet/>
      <dgm:spPr/>
      <dgm:t>
        <a:bodyPr/>
        <a:lstStyle/>
        <a:p>
          <a:endParaRPr lang="en-US"/>
        </a:p>
      </dgm:t>
    </dgm:pt>
    <dgm:pt modelId="{9DC8E0D9-90CC-4E2A-80A1-818D805B64FD}">
      <dgm:prSet phldrT="[Text]" custT="1"/>
      <dgm:spPr/>
      <dgm:t>
        <a:bodyPr/>
        <a:lstStyle/>
        <a:p>
          <a:r>
            <a:rPr lang="en-US" sz="1200" dirty="0"/>
            <a:t>Novel lung cell antigens for vaccines or immune redirection</a:t>
          </a:r>
        </a:p>
      </dgm:t>
    </dgm:pt>
    <dgm:pt modelId="{168B8E91-B3D7-48A1-A2E9-8BC4873E4A1C}" type="parTrans" cxnId="{A28B1E05-AC8A-463C-9074-F26582B183CB}">
      <dgm:prSet/>
      <dgm:spPr/>
      <dgm:t>
        <a:bodyPr/>
        <a:lstStyle/>
        <a:p>
          <a:endParaRPr lang="en-US"/>
        </a:p>
      </dgm:t>
    </dgm:pt>
    <dgm:pt modelId="{B88BD458-4FDE-4832-AE51-B36923CCE6BF}" type="sibTrans" cxnId="{A28B1E05-AC8A-463C-9074-F26582B183CB}">
      <dgm:prSet/>
      <dgm:spPr/>
      <dgm:t>
        <a:bodyPr/>
        <a:lstStyle/>
        <a:p>
          <a:endParaRPr lang="en-US"/>
        </a:p>
      </dgm:t>
    </dgm:pt>
    <dgm:pt modelId="{C9BDEC86-D10B-49E0-BED5-C41B7054B52C}">
      <dgm:prSet phldrT="[Text]" custT="1"/>
      <dgm:spPr/>
      <dgm:t>
        <a:bodyPr/>
        <a:lstStyle/>
        <a:p>
          <a:r>
            <a:rPr lang="en-US" sz="1200" dirty="0" err="1"/>
            <a:t>Wnt</a:t>
          </a:r>
          <a:r>
            <a:rPr lang="en-US" sz="1200" dirty="0"/>
            <a:t>/b-catenin pathway</a:t>
          </a:r>
        </a:p>
      </dgm:t>
    </dgm:pt>
    <dgm:pt modelId="{2018C0D3-CD12-4A83-AF6D-5217B953D457}" type="parTrans" cxnId="{1559FA22-6C70-4CB2-86F3-811D98993227}">
      <dgm:prSet/>
      <dgm:spPr/>
      <dgm:t>
        <a:bodyPr/>
        <a:lstStyle/>
        <a:p>
          <a:endParaRPr lang="en-US"/>
        </a:p>
      </dgm:t>
    </dgm:pt>
    <dgm:pt modelId="{7581596E-83B0-4F3B-8C61-34F8A9FDDB02}" type="sibTrans" cxnId="{1559FA22-6C70-4CB2-86F3-811D98993227}">
      <dgm:prSet/>
      <dgm:spPr/>
      <dgm:t>
        <a:bodyPr/>
        <a:lstStyle/>
        <a:p>
          <a:endParaRPr lang="en-US"/>
        </a:p>
      </dgm:t>
    </dgm:pt>
    <dgm:pt modelId="{DCB96A8D-8243-42C5-B18E-9F55BA41441B}">
      <dgm:prSet phldrT="[Text]" custT="1"/>
      <dgm:spPr/>
      <dgm:t>
        <a:bodyPr/>
        <a:lstStyle/>
        <a:p>
          <a:r>
            <a:rPr lang="en-US" sz="1200" dirty="0"/>
            <a:t>Disease interception/prevention targets/biology</a:t>
          </a:r>
        </a:p>
      </dgm:t>
    </dgm:pt>
    <dgm:pt modelId="{83662313-9506-454E-9958-8DE90B83E4EE}" type="parTrans" cxnId="{0F2E9AB0-48DC-42BE-A217-1366105C5F91}">
      <dgm:prSet/>
      <dgm:spPr/>
      <dgm:t>
        <a:bodyPr/>
        <a:lstStyle/>
        <a:p>
          <a:endParaRPr lang="en-US"/>
        </a:p>
      </dgm:t>
    </dgm:pt>
    <dgm:pt modelId="{EA83BE54-3E76-4E57-A817-68D95D3D057B}" type="sibTrans" cxnId="{0F2E9AB0-48DC-42BE-A217-1366105C5F91}">
      <dgm:prSet/>
      <dgm:spPr/>
      <dgm:t>
        <a:bodyPr/>
        <a:lstStyle/>
        <a:p>
          <a:endParaRPr lang="en-US"/>
        </a:p>
      </dgm:t>
    </dgm:pt>
    <dgm:pt modelId="{239D9E5E-2CCD-7443-A4D5-37F1C6110D73}">
      <dgm:prSet phldrT="[Text]" custT="1"/>
      <dgm:spPr/>
      <dgm:t>
        <a:bodyPr/>
        <a:lstStyle/>
        <a:p>
          <a:r>
            <a:rPr lang="en-US" sz="1100" dirty="0"/>
            <a:t>Early, sensitive, and non-invasive detection for lung cancer, colorectal adenoma/CRC</a:t>
          </a:r>
        </a:p>
      </dgm:t>
    </dgm:pt>
    <dgm:pt modelId="{A49FF5CA-D9E5-EF47-A1F2-563F948116D6}" type="parTrans" cxnId="{967E0EB0-FC48-C448-A305-40429D877E64}">
      <dgm:prSet/>
      <dgm:spPr/>
      <dgm:t>
        <a:bodyPr/>
        <a:lstStyle/>
        <a:p>
          <a:endParaRPr lang="en-US"/>
        </a:p>
      </dgm:t>
    </dgm:pt>
    <dgm:pt modelId="{2F8EE1E1-1053-A147-BA8C-F25ECB7D19A5}" type="sibTrans" cxnId="{967E0EB0-FC48-C448-A305-40429D877E64}">
      <dgm:prSet/>
      <dgm:spPr/>
      <dgm:t>
        <a:bodyPr/>
        <a:lstStyle/>
        <a:p>
          <a:endParaRPr lang="en-US"/>
        </a:p>
      </dgm:t>
    </dgm:pt>
    <dgm:pt modelId="{4F09E8B0-BB39-CB43-A801-6216DAF3E982}">
      <dgm:prSet phldrT="[Text]" custT="1"/>
      <dgm:spPr/>
      <dgm:t>
        <a:bodyPr/>
        <a:lstStyle/>
        <a:p>
          <a:r>
            <a:rPr lang="en-US" sz="2100" dirty="0"/>
            <a:t>Diagnostics</a:t>
          </a:r>
        </a:p>
      </dgm:t>
    </dgm:pt>
    <dgm:pt modelId="{733BA26D-79EC-2D48-8DB0-345ADD88DBBD}" type="parTrans" cxnId="{28495AD7-7971-A840-9CA4-0E0DE671ED3A}">
      <dgm:prSet/>
      <dgm:spPr/>
      <dgm:t>
        <a:bodyPr/>
        <a:lstStyle/>
        <a:p>
          <a:endParaRPr lang="en-US"/>
        </a:p>
      </dgm:t>
    </dgm:pt>
    <dgm:pt modelId="{23238BDD-ADA3-1F49-9A8F-02AB53A98C51}" type="sibTrans" cxnId="{28495AD7-7971-A840-9CA4-0E0DE671ED3A}">
      <dgm:prSet/>
      <dgm:spPr/>
      <dgm:t>
        <a:bodyPr/>
        <a:lstStyle/>
        <a:p>
          <a:endParaRPr lang="en-US"/>
        </a:p>
      </dgm:t>
    </dgm:pt>
    <dgm:pt modelId="{12717F32-2AD2-6347-B724-9DD67BF477B8}">
      <dgm:prSet phldrT="[Text]" custT="1"/>
      <dgm:spPr/>
      <dgm:t>
        <a:bodyPr/>
        <a:lstStyle/>
        <a:p>
          <a:r>
            <a:rPr lang="en-US" sz="1100" dirty="0"/>
            <a:t>Risk stratifications for colorectal adenoma recurrence</a:t>
          </a:r>
        </a:p>
      </dgm:t>
    </dgm:pt>
    <dgm:pt modelId="{F8EB71C8-0FEF-7940-9764-8321384C6F06}" type="parTrans" cxnId="{00AA24AE-BAC3-F540-B56E-36753F6411F8}">
      <dgm:prSet/>
      <dgm:spPr/>
      <dgm:t>
        <a:bodyPr/>
        <a:lstStyle/>
        <a:p>
          <a:endParaRPr lang="en-US"/>
        </a:p>
      </dgm:t>
    </dgm:pt>
    <dgm:pt modelId="{C598AD4B-BEE2-E94B-8290-4668810B462E}" type="sibTrans" cxnId="{00AA24AE-BAC3-F540-B56E-36753F6411F8}">
      <dgm:prSet/>
      <dgm:spPr/>
      <dgm:t>
        <a:bodyPr/>
        <a:lstStyle/>
        <a:p>
          <a:endParaRPr lang="en-US"/>
        </a:p>
      </dgm:t>
    </dgm:pt>
    <dgm:pt modelId="{4B1777A7-C20E-C245-888B-7810960EBF5B}">
      <dgm:prSet phldrT="[Text]" custT="1"/>
      <dgm:spPr/>
      <dgm:t>
        <a:bodyPr/>
        <a:lstStyle/>
        <a:p>
          <a:r>
            <a:rPr lang="en-US" sz="1100" dirty="0"/>
            <a:t>Prognosis / risk stratifications for prostate cancer and smoldering myeloma.</a:t>
          </a:r>
        </a:p>
      </dgm:t>
    </dgm:pt>
    <dgm:pt modelId="{18235941-FDB3-044C-B7C8-023069633905}" type="parTrans" cxnId="{3F792BB3-F052-354C-93E6-0FB7F0A610A7}">
      <dgm:prSet/>
      <dgm:spPr/>
      <dgm:t>
        <a:bodyPr/>
        <a:lstStyle/>
        <a:p>
          <a:endParaRPr lang="en-US"/>
        </a:p>
      </dgm:t>
    </dgm:pt>
    <dgm:pt modelId="{D8BE2295-90E1-674B-9C9E-C11449D0E801}" type="sibTrans" cxnId="{3F792BB3-F052-354C-93E6-0FB7F0A610A7}">
      <dgm:prSet/>
      <dgm:spPr/>
      <dgm:t>
        <a:bodyPr/>
        <a:lstStyle/>
        <a:p>
          <a:endParaRPr lang="en-US"/>
        </a:p>
      </dgm:t>
    </dgm:pt>
    <dgm:pt modelId="{6FEB4992-84EB-49E8-B231-8178C1C1EC31}">
      <dgm:prSet phldrT="[Text]" custT="1"/>
      <dgm:spPr/>
      <dgm:t>
        <a:bodyPr/>
        <a:lstStyle/>
        <a:p>
          <a:r>
            <a:rPr lang="en-US" sz="1050" dirty="0"/>
            <a:t>Targets/therapeutics for Neuroendocrine Prostate Cancer</a:t>
          </a:r>
        </a:p>
      </dgm:t>
    </dgm:pt>
    <dgm:pt modelId="{F3F1E490-E061-4D9F-B4F9-63CB3FD578BB}" type="parTrans" cxnId="{E2ACA023-C4B2-4F0A-BAC8-E4FCBA11478D}">
      <dgm:prSet/>
      <dgm:spPr/>
      <dgm:t>
        <a:bodyPr/>
        <a:lstStyle/>
        <a:p>
          <a:endParaRPr lang="en-US"/>
        </a:p>
      </dgm:t>
    </dgm:pt>
    <dgm:pt modelId="{6200F3F1-A436-4506-882E-2F29E4C80C0F}" type="sibTrans" cxnId="{E2ACA023-C4B2-4F0A-BAC8-E4FCBA11478D}">
      <dgm:prSet/>
      <dgm:spPr/>
      <dgm:t>
        <a:bodyPr/>
        <a:lstStyle/>
        <a:p>
          <a:endParaRPr lang="en-US"/>
        </a:p>
      </dgm:t>
    </dgm:pt>
    <dgm:pt modelId="{AD76D145-C473-6C41-B1ED-99DAE767A07C}" type="pres">
      <dgm:prSet presAssocID="{4BDA15CE-4670-9F4B-B5C0-A9C5A14A165D}" presName="Name0" presStyleCnt="0">
        <dgm:presLayoutVars>
          <dgm:dir/>
          <dgm:animLvl val="lvl"/>
          <dgm:resizeHandles val="exact"/>
        </dgm:presLayoutVars>
      </dgm:prSet>
      <dgm:spPr/>
    </dgm:pt>
    <dgm:pt modelId="{170205EC-75FB-6447-8298-B2A2091E417D}" type="pres">
      <dgm:prSet presAssocID="{BA542551-CD59-0842-B2A8-02064EA3CC08}" presName="linNode" presStyleCnt="0"/>
      <dgm:spPr/>
    </dgm:pt>
    <dgm:pt modelId="{27A2F1CB-EB71-1549-AFD0-7081B2CE99E3}" type="pres">
      <dgm:prSet presAssocID="{BA542551-CD59-0842-B2A8-02064EA3CC08}" presName="parentText" presStyleLbl="node1" presStyleIdx="0" presStyleCnt="5" custScaleX="70609">
        <dgm:presLayoutVars>
          <dgm:chMax val="1"/>
          <dgm:bulletEnabled val="1"/>
        </dgm:presLayoutVars>
      </dgm:prSet>
      <dgm:spPr/>
    </dgm:pt>
    <dgm:pt modelId="{0B606F16-CFFB-3A4B-8833-29C97E8CC874}" type="pres">
      <dgm:prSet presAssocID="{BA542551-CD59-0842-B2A8-02064EA3CC08}" presName="descendantText" presStyleLbl="alignAccFollowNode1" presStyleIdx="0" presStyleCnt="5" custScaleX="112819">
        <dgm:presLayoutVars>
          <dgm:bulletEnabled val="1"/>
        </dgm:presLayoutVars>
      </dgm:prSet>
      <dgm:spPr/>
    </dgm:pt>
    <dgm:pt modelId="{47FC8CDF-A65D-804E-A125-629C8D956467}" type="pres">
      <dgm:prSet presAssocID="{84C4DD73-F848-A24A-9702-01A6048B6C83}" presName="sp" presStyleCnt="0"/>
      <dgm:spPr/>
    </dgm:pt>
    <dgm:pt modelId="{E4A6FC93-99C4-D642-924F-C17A9AE013FF}" type="pres">
      <dgm:prSet presAssocID="{B5192B5B-83F3-A146-99B8-212701BBEABC}" presName="linNode" presStyleCnt="0"/>
      <dgm:spPr/>
    </dgm:pt>
    <dgm:pt modelId="{0BDFE317-4C47-0647-9798-8E9D8AE4BDEB}" type="pres">
      <dgm:prSet presAssocID="{B5192B5B-83F3-A146-99B8-212701BBEABC}" presName="parentText" presStyleLbl="node1" presStyleIdx="1" presStyleCnt="5" custScaleX="70609">
        <dgm:presLayoutVars>
          <dgm:chMax val="1"/>
          <dgm:bulletEnabled val="1"/>
        </dgm:presLayoutVars>
      </dgm:prSet>
      <dgm:spPr/>
    </dgm:pt>
    <dgm:pt modelId="{1CB00CD1-6BFA-E043-B70A-5A92A6916AE3}" type="pres">
      <dgm:prSet presAssocID="{B5192B5B-83F3-A146-99B8-212701BBEABC}" presName="descendantText" presStyleLbl="alignAccFollowNode1" presStyleIdx="1" presStyleCnt="5" custScaleX="119784" custScaleY="116987" custLinFactNeighborX="-4840" custLinFactNeighborY="607">
        <dgm:presLayoutVars>
          <dgm:bulletEnabled val="1"/>
        </dgm:presLayoutVars>
      </dgm:prSet>
      <dgm:spPr/>
    </dgm:pt>
    <dgm:pt modelId="{E89E4554-D16E-3442-A54C-823FAA727F66}" type="pres">
      <dgm:prSet presAssocID="{98467993-B750-8449-ABD5-7EBE5EC4DCC8}" presName="sp" presStyleCnt="0"/>
      <dgm:spPr/>
    </dgm:pt>
    <dgm:pt modelId="{D5BF6D0C-8E60-4E45-9916-DEBA13333114}" type="pres">
      <dgm:prSet presAssocID="{5B4A3908-DAB9-7D4F-8B7B-249C5BE82DA3}" presName="linNode" presStyleCnt="0"/>
      <dgm:spPr/>
    </dgm:pt>
    <dgm:pt modelId="{65033CE7-D1E1-E446-B403-6C7293A81BD5}" type="pres">
      <dgm:prSet presAssocID="{5B4A3908-DAB9-7D4F-8B7B-249C5BE82DA3}" presName="parentText" presStyleLbl="node1" presStyleIdx="2" presStyleCnt="5" custScaleX="70609">
        <dgm:presLayoutVars>
          <dgm:chMax val="1"/>
          <dgm:bulletEnabled val="1"/>
        </dgm:presLayoutVars>
      </dgm:prSet>
      <dgm:spPr/>
    </dgm:pt>
    <dgm:pt modelId="{74AAC401-49B1-F04D-8B76-649D66F53AA4}" type="pres">
      <dgm:prSet presAssocID="{5B4A3908-DAB9-7D4F-8B7B-249C5BE82DA3}" presName="descendantText" presStyleLbl="alignAccFollowNode1" presStyleIdx="2" presStyleCnt="5" custScaleX="112799" custLinFactNeighborX="175">
        <dgm:presLayoutVars>
          <dgm:bulletEnabled val="1"/>
        </dgm:presLayoutVars>
      </dgm:prSet>
      <dgm:spPr/>
    </dgm:pt>
    <dgm:pt modelId="{21BC14C5-9C14-1949-B552-885C5CF97FF1}" type="pres">
      <dgm:prSet presAssocID="{8E4EE262-6DBF-7745-8035-7ACEBD4E82F0}" presName="sp" presStyleCnt="0"/>
      <dgm:spPr/>
    </dgm:pt>
    <dgm:pt modelId="{0C3A41DA-13C3-DA45-9AD8-C40FF36CBBCE}" type="pres">
      <dgm:prSet presAssocID="{E93BD8F7-7648-4C49-BA64-DFED8FC6C6F6}" presName="linNode" presStyleCnt="0"/>
      <dgm:spPr/>
    </dgm:pt>
    <dgm:pt modelId="{30887815-19B3-A248-BC45-5A814D7CFE61}" type="pres">
      <dgm:prSet presAssocID="{E93BD8F7-7648-4C49-BA64-DFED8FC6C6F6}" presName="parentText" presStyleLbl="node1" presStyleIdx="3" presStyleCnt="5" custScaleX="70609">
        <dgm:presLayoutVars>
          <dgm:chMax val="1"/>
          <dgm:bulletEnabled val="1"/>
        </dgm:presLayoutVars>
      </dgm:prSet>
      <dgm:spPr/>
    </dgm:pt>
    <dgm:pt modelId="{02A9ECFD-2F82-6641-A711-A4F648FD1ED8}" type="pres">
      <dgm:prSet presAssocID="{E93BD8F7-7648-4C49-BA64-DFED8FC6C6F6}" presName="descendantText" presStyleLbl="alignAccFollowNode1" presStyleIdx="3" presStyleCnt="5" custScaleX="112948" custScaleY="128403" custLinFactNeighborX="454">
        <dgm:presLayoutVars>
          <dgm:bulletEnabled val="1"/>
        </dgm:presLayoutVars>
      </dgm:prSet>
      <dgm:spPr/>
    </dgm:pt>
    <dgm:pt modelId="{665FEE2C-DA62-C54D-8CCE-CF5F11FD46CC}" type="pres">
      <dgm:prSet presAssocID="{A4D0472E-E25A-A844-9966-C0FF1B8A4633}" presName="sp" presStyleCnt="0"/>
      <dgm:spPr/>
    </dgm:pt>
    <dgm:pt modelId="{C561F43E-D21F-E246-9B9F-EB06D5DCFD5E}" type="pres">
      <dgm:prSet presAssocID="{4F09E8B0-BB39-CB43-A801-6216DAF3E982}" presName="linNode" presStyleCnt="0"/>
      <dgm:spPr/>
    </dgm:pt>
    <dgm:pt modelId="{0749618D-EE4B-1E41-BDE7-B33541DA3338}" type="pres">
      <dgm:prSet presAssocID="{4F09E8B0-BB39-CB43-A801-6216DAF3E982}" presName="parentText" presStyleLbl="node1" presStyleIdx="4" presStyleCnt="5" custScaleX="71121">
        <dgm:presLayoutVars>
          <dgm:chMax val="1"/>
          <dgm:bulletEnabled val="1"/>
        </dgm:presLayoutVars>
      </dgm:prSet>
      <dgm:spPr/>
    </dgm:pt>
    <dgm:pt modelId="{2DCCF135-7AD4-264C-B9D6-F553EB05DEE8}" type="pres">
      <dgm:prSet presAssocID="{4F09E8B0-BB39-CB43-A801-6216DAF3E982}" presName="descendantText" presStyleLbl="alignAccFollowNode1" presStyleIdx="4" presStyleCnt="5" custScaleX="112798">
        <dgm:presLayoutVars>
          <dgm:bulletEnabled val="1"/>
        </dgm:presLayoutVars>
      </dgm:prSet>
      <dgm:spPr/>
    </dgm:pt>
  </dgm:ptLst>
  <dgm:cxnLst>
    <dgm:cxn modelId="{A28B1E05-AC8A-463C-9074-F26582B183CB}" srcId="{B5192B5B-83F3-A146-99B8-212701BBEABC}" destId="{9DC8E0D9-90CC-4E2A-80A1-818D805B64FD}" srcOrd="1" destOrd="0" parTransId="{168B8E91-B3D7-48A1-A2E9-8BC4873E4A1C}" sibTransId="{B88BD458-4FDE-4832-AE51-B36923CCE6BF}"/>
    <dgm:cxn modelId="{CE0D7C1D-7C55-EC44-9339-1C0306090822}" srcId="{BA542551-CD59-0842-B2A8-02064EA3CC08}" destId="{09919868-6707-4645-B86C-584F9825E1D8}" srcOrd="2" destOrd="0" parTransId="{3B98C22F-B8A1-944B-8EE3-32EF99BC816B}" sibTransId="{1930C11F-7560-8044-9ECB-4DDD6B0A0B48}"/>
    <dgm:cxn modelId="{1559FA22-6C70-4CB2-86F3-811D98993227}" srcId="{B5192B5B-83F3-A146-99B8-212701BBEABC}" destId="{C9BDEC86-D10B-49E0-BED5-C41B7054B52C}" srcOrd="2" destOrd="0" parTransId="{2018C0D3-CD12-4A83-AF6D-5217B953D457}" sibTransId="{7581596E-83B0-4F3B-8C61-34F8A9FDDB02}"/>
    <dgm:cxn modelId="{E2ACA023-C4B2-4F0A-BAC8-E4FCBA11478D}" srcId="{5B4A3908-DAB9-7D4F-8B7B-249C5BE82DA3}" destId="{6FEB4992-84EB-49E8-B231-8178C1C1EC31}" srcOrd="3" destOrd="0" parTransId="{F3F1E490-E061-4D9F-B4F9-63CB3FD578BB}" sibTransId="{6200F3F1-A436-4506-882E-2F29E4C80C0F}"/>
    <dgm:cxn modelId="{BE607824-D2A8-7842-8FEF-8DA8725F9E61}" type="presOf" srcId="{239D9E5E-2CCD-7443-A4D5-37F1C6110D73}" destId="{2DCCF135-7AD4-264C-B9D6-F553EB05DEE8}" srcOrd="0" destOrd="0" presId="urn:microsoft.com/office/officeart/2005/8/layout/vList5"/>
    <dgm:cxn modelId="{CF0A4525-60A7-E34A-9089-6AE560557C52}" type="presOf" srcId="{7FC1B067-3C81-4C7A-9B45-3640BF84C319}" destId="{02A9ECFD-2F82-6641-A711-A4F648FD1ED8}" srcOrd="0" destOrd="1" presId="urn:microsoft.com/office/officeart/2005/8/layout/vList5"/>
    <dgm:cxn modelId="{C7F2A027-24C4-0746-BD83-56357608C65A}" type="presOf" srcId="{D4A09036-9623-904B-92E8-F6FC337ADA1A}" destId="{74AAC401-49B1-F04D-8B76-649D66F53AA4}" srcOrd="0" destOrd="0" presId="urn:microsoft.com/office/officeart/2005/8/layout/vList5"/>
    <dgm:cxn modelId="{05A0E427-BBFD-C246-BBE1-921E4CECEE64}" type="presOf" srcId="{C9BDEC86-D10B-49E0-BED5-C41B7054B52C}" destId="{1CB00CD1-6BFA-E043-B70A-5A92A6916AE3}" srcOrd="0" destOrd="2" presId="urn:microsoft.com/office/officeart/2005/8/layout/vList5"/>
    <dgm:cxn modelId="{5EEFDC30-ADA4-9145-BC81-CB8BF7817F11}" srcId="{4BDA15CE-4670-9F4B-B5C0-A9C5A14A165D}" destId="{B5192B5B-83F3-A146-99B8-212701BBEABC}" srcOrd="1" destOrd="0" parTransId="{65A6DE45-522E-1348-8E12-63CE958FFD9C}" sibTransId="{98467993-B750-8449-ABD5-7EBE5EC4DCC8}"/>
    <dgm:cxn modelId="{E0637D38-1C1B-9D4C-901A-07D3C37F7BDB}" type="presOf" srcId="{09919868-6707-4645-B86C-584F9825E1D8}" destId="{0B606F16-CFFB-3A4B-8833-29C97E8CC874}" srcOrd="0" destOrd="2" presId="urn:microsoft.com/office/officeart/2005/8/layout/vList5"/>
    <dgm:cxn modelId="{44691639-F0E7-F04A-9934-2106979055D2}" type="presOf" srcId="{4BDA15CE-4670-9F4B-B5C0-A9C5A14A165D}" destId="{AD76D145-C473-6C41-B1ED-99DAE767A07C}" srcOrd="0" destOrd="0" presId="urn:microsoft.com/office/officeart/2005/8/layout/vList5"/>
    <dgm:cxn modelId="{A545F03C-65D1-0B44-8121-733EA979DE90}" type="presOf" srcId="{F6DE39CD-169A-AE49-8B42-13D178474AD8}" destId="{0B606F16-CFFB-3A4B-8833-29C97E8CC874}" srcOrd="0" destOrd="0" presId="urn:microsoft.com/office/officeart/2005/8/layout/vList5"/>
    <dgm:cxn modelId="{B8E1645D-7615-094A-8A80-E6FBA881C299}" type="presOf" srcId="{8B82B31C-ED1A-4BA8-9683-2448E83C3CA4}" destId="{02A9ECFD-2F82-6641-A711-A4F648FD1ED8}" srcOrd="0" destOrd="3" presId="urn:microsoft.com/office/officeart/2005/8/layout/vList5"/>
    <dgm:cxn modelId="{7A2C045E-B237-784D-B611-E91AC8AB7EE0}" type="presOf" srcId="{12717F32-2AD2-6347-B724-9DD67BF477B8}" destId="{2DCCF135-7AD4-264C-B9D6-F553EB05DEE8}" srcOrd="0" destOrd="1" presId="urn:microsoft.com/office/officeart/2005/8/layout/vList5"/>
    <dgm:cxn modelId="{52C59F60-3948-414F-B38D-BEA93CA459EE}" type="presOf" srcId="{BA542551-CD59-0842-B2A8-02064EA3CC08}" destId="{27A2F1CB-EB71-1549-AFD0-7081B2CE99E3}" srcOrd="0" destOrd="0" presId="urn:microsoft.com/office/officeart/2005/8/layout/vList5"/>
    <dgm:cxn modelId="{16780E42-6FAB-9848-893B-284C866DD5BD}" type="presOf" srcId="{4F09E8B0-BB39-CB43-A801-6216DAF3E982}" destId="{0749618D-EE4B-1E41-BDE7-B33541DA3338}" srcOrd="0" destOrd="0" presId="urn:microsoft.com/office/officeart/2005/8/layout/vList5"/>
    <dgm:cxn modelId="{3635D466-5697-41C8-B231-24297E01490C}" type="presOf" srcId="{6FEB4992-84EB-49E8-B231-8178C1C1EC31}" destId="{74AAC401-49B1-F04D-8B76-649D66F53AA4}" srcOrd="0" destOrd="3" presId="urn:microsoft.com/office/officeart/2005/8/layout/vList5"/>
    <dgm:cxn modelId="{4D2F726D-4C66-5547-9D4F-8E5FF1AF9CBC}" srcId="{B5192B5B-83F3-A146-99B8-212701BBEABC}" destId="{57D05EE1-31AD-8143-8DD6-3DFCD6E835CD}" srcOrd="0" destOrd="0" parTransId="{1FE60FF4-E8A2-B947-9607-4CDACA4AE0E4}" sibTransId="{EE8BB138-2269-DD43-B67E-BF6EA6A23EF9}"/>
    <dgm:cxn modelId="{A5FB3E4E-3204-4AFE-B7DC-8E2224006461}" srcId="{5B4A3908-DAB9-7D4F-8B7B-249C5BE82DA3}" destId="{DFDBE9EE-245D-4C0F-B6AC-521159E2B3ED}" srcOrd="2" destOrd="0" parTransId="{2F561685-D8D3-4EC2-8BF4-887E06A85F17}" sibTransId="{74313E91-6E3D-4798-AD79-D8B48F68F43E}"/>
    <dgm:cxn modelId="{EB97D854-BD36-814C-A692-15D51260C86F}" srcId="{BA542551-CD59-0842-B2A8-02064EA3CC08}" destId="{74B8B2E0-475A-964C-9977-28284CC649FA}" srcOrd="1" destOrd="0" parTransId="{A9CF022F-E56D-9B48-999C-AF6242AF321E}" sibTransId="{318DC225-6C2F-8142-B4FB-ED3C8656E087}"/>
    <dgm:cxn modelId="{3AA93475-9716-DB4D-8343-17BDA6158192}" type="presOf" srcId="{9DC8E0D9-90CC-4E2A-80A1-818D805B64FD}" destId="{1CB00CD1-6BFA-E043-B70A-5A92A6916AE3}" srcOrd="0" destOrd="1" presId="urn:microsoft.com/office/officeart/2005/8/layout/vList5"/>
    <dgm:cxn modelId="{3442D184-F285-414B-ACBE-0A8EF8889465}" type="presOf" srcId="{5B4A3908-DAB9-7D4F-8B7B-249C5BE82DA3}" destId="{65033CE7-D1E1-E446-B403-6C7293A81BD5}" srcOrd="0" destOrd="0" presId="urn:microsoft.com/office/officeart/2005/8/layout/vList5"/>
    <dgm:cxn modelId="{698E4987-7DA7-DC45-90D6-30F08D31C0EC}" type="presOf" srcId="{E93BD8F7-7648-4C49-BA64-DFED8FC6C6F6}" destId="{30887815-19B3-A248-BC45-5A814D7CFE61}" srcOrd="0" destOrd="0" presId="urn:microsoft.com/office/officeart/2005/8/layout/vList5"/>
    <dgm:cxn modelId="{12E9CD8D-1BC3-A044-ACC6-F79AC79F3A0A}" type="presOf" srcId="{462E8AFB-DBB7-4A32-AB24-DB37D5AC39F0}" destId="{74AAC401-49B1-F04D-8B76-649D66F53AA4}" srcOrd="0" destOrd="1" presId="urn:microsoft.com/office/officeart/2005/8/layout/vList5"/>
    <dgm:cxn modelId="{DAA2FB94-B1FC-1942-8F23-7CFEC9A3FDF5}" type="presOf" srcId="{B5192B5B-83F3-A146-99B8-212701BBEABC}" destId="{0BDFE317-4C47-0647-9798-8E9D8AE4BDEB}" srcOrd="0" destOrd="0" presId="urn:microsoft.com/office/officeart/2005/8/layout/vList5"/>
    <dgm:cxn modelId="{22251998-5A8E-A443-A62D-06678CA6B249}" srcId="{4BDA15CE-4670-9F4B-B5C0-A9C5A14A165D}" destId="{BA542551-CD59-0842-B2A8-02064EA3CC08}" srcOrd="0" destOrd="0" parTransId="{F19D30CA-7C89-244D-AD2D-74E4B5C8912A}" sibTransId="{84C4DD73-F848-A24A-9702-01A6048B6C83}"/>
    <dgm:cxn modelId="{B12B369C-1384-3645-A94A-B64B39B738CE}" type="presOf" srcId="{F2165F0A-98CC-6E48-93B3-9E70910B7B64}" destId="{0B606F16-CFFB-3A4B-8833-29C97E8CC874}" srcOrd="0" destOrd="3" presId="urn:microsoft.com/office/officeart/2005/8/layout/vList5"/>
    <dgm:cxn modelId="{FBA6B3A1-7325-1949-87EA-0058587E244F}" srcId="{4BDA15CE-4670-9F4B-B5C0-A9C5A14A165D}" destId="{E93BD8F7-7648-4C49-BA64-DFED8FC6C6F6}" srcOrd="3" destOrd="0" parTransId="{2925A7DF-77A6-5E4C-8116-F124B5EC3ADA}" sibTransId="{A4D0472E-E25A-A844-9966-C0FF1B8A4633}"/>
    <dgm:cxn modelId="{F3D115A5-2DBA-354C-A310-C778CA629FC8}" srcId="{E93BD8F7-7648-4C49-BA64-DFED8FC6C6F6}" destId="{5FB96757-CD32-684E-89F2-1BD42F9C54BD}" srcOrd="2" destOrd="0" parTransId="{308B3BA9-05D5-3646-8AEF-10459850ED45}" sibTransId="{679E1A49-3AD1-B64C-B409-EB04534E3BDB}"/>
    <dgm:cxn modelId="{9EA9CBA8-8BA5-4AAF-A639-B06F2BD107F4}" srcId="{E93BD8F7-7648-4C49-BA64-DFED8FC6C6F6}" destId="{7FC1B067-3C81-4C7A-9B45-3640BF84C319}" srcOrd="1" destOrd="0" parTransId="{F600705F-9C5D-4ECE-9693-C990F6B61A4E}" sibTransId="{49D2C045-2130-4E82-A8DB-15AAB1A673EC}"/>
    <dgm:cxn modelId="{C40F4AAA-69A5-4F46-8C3E-20EF8240BFD8}" srcId="{E93BD8F7-7648-4C49-BA64-DFED8FC6C6F6}" destId="{B3F6196E-35BA-334A-86EF-56DE39644254}" srcOrd="0" destOrd="0" parTransId="{6B6BD896-F8B8-6142-95A6-8857E257D702}" sibTransId="{552C48B9-ECAC-A442-B983-F207387F9D82}"/>
    <dgm:cxn modelId="{1F8133AB-2C64-1D43-AC06-914DDA69DB25}" type="presOf" srcId="{B3F6196E-35BA-334A-86EF-56DE39644254}" destId="{02A9ECFD-2F82-6641-A711-A4F648FD1ED8}" srcOrd="0" destOrd="0" presId="urn:microsoft.com/office/officeart/2005/8/layout/vList5"/>
    <dgm:cxn modelId="{B28FDCAB-8061-4111-AE7E-EA89E9E345E0}" srcId="{E93BD8F7-7648-4C49-BA64-DFED8FC6C6F6}" destId="{8B82B31C-ED1A-4BA8-9683-2448E83C3CA4}" srcOrd="3" destOrd="0" parTransId="{16918FB4-A486-4D2D-A27E-AFBBB2A09CD3}" sibTransId="{19C7E061-85F8-4CF1-9ADA-CC2B4C13C271}"/>
    <dgm:cxn modelId="{00AA24AE-BAC3-F540-B56E-36753F6411F8}" srcId="{4F09E8B0-BB39-CB43-A801-6216DAF3E982}" destId="{12717F32-2AD2-6347-B724-9DD67BF477B8}" srcOrd="1" destOrd="0" parTransId="{F8EB71C8-0FEF-7940-9764-8321384C6F06}" sibTransId="{C598AD4B-BEE2-E94B-8290-4668810B462E}"/>
    <dgm:cxn modelId="{16098CAF-8ADA-634F-B2F4-D7B98937A444}" srcId="{BA542551-CD59-0842-B2A8-02064EA3CC08}" destId="{F2165F0A-98CC-6E48-93B3-9E70910B7B64}" srcOrd="3" destOrd="0" parTransId="{76D51A28-C286-D841-AE7A-1F33AEBD3F85}" sibTransId="{B92205FD-9CF1-BA4D-83AD-C91AC8333FD3}"/>
    <dgm:cxn modelId="{967E0EB0-FC48-C448-A305-40429D877E64}" srcId="{4F09E8B0-BB39-CB43-A801-6216DAF3E982}" destId="{239D9E5E-2CCD-7443-A4D5-37F1C6110D73}" srcOrd="0" destOrd="0" parTransId="{A49FF5CA-D9E5-EF47-A1F2-563F948116D6}" sibTransId="{2F8EE1E1-1053-A147-BA8C-F25ECB7D19A5}"/>
    <dgm:cxn modelId="{0F2E9AB0-48DC-42BE-A217-1366105C5F91}" srcId="{B5192B5B-83F3-A146-99B8-212701BBEABC}" destId="{DCB96A8D-8243-42C5-B18E-9F55BA41441B}" srcOrd="3" destOrd="0" parTransId="{83662313-9506-454E-9958-8DE90B83E4EE}" sibTransId="{EA83BE54-3E76-4E57-A817-68D95D3D057B}"/>
    <dgm:cxn modelId="{1E89E9B0-22BB-469F-9F31-E3EC10D0DEA5}" srcId="{5B4A3908-DAB9-7D4F-8B7B-249C5BE82DA3}" destId="{462E8AFB-DBB7-4A32-AB24-DB37D5AC39F0}" srcOrd="1" destOrd="0" parTransId="{63E91336-A635-4036-BB16-5A575FAB4896}" sibTransId="{23F34A60-440A-4FC3-87BC-1DE8E0B60965}"/>
    <dgm:cxn modelId="{3F792BB3-F052-354C-93E6-0FB7F0A610A7}" srcId="{4F09E8B0-BB39-CB43-A801-6216DAF3E982}" destId="{4B1777A7-C20E-C245-888B-7810960EBF5B}" srcOrd="2" destOrd="0" parTransId="{18235941-FDB3-044C-B7C8-023069633905}" sibTransId="{D8BE2295-90E1-674B-9C9E-C11449D0E801}"/>
    <dgm:cxn modelId="{1ACD38B5-A05D-E441-BC19-EBC3027330A6}" srcId="{BA542551-CD59-0842-B2A8-02064EA3CC08}" destId="{F6DE39CD-169A-AE49-8B42-13D178474AD8}" srcOrd="0" destOrd="0" parTransId="{3FBD3837-3504-604E-AA57-7016CE71815D}" sibTransId="{9F023C72-0D13-F84C-8193-8B8D98A2ACBB}"/>
    <dgm:cxn modelId="{3F8039C3-82DF-1E41-B950-821126EF346E}" type="presOf" srcId="{DCB96A8D-8243-42C5-B18E-9F55BA41441B}" destId="{1CB00CD1-6BFA-E043-B70A-5A92A6916AE3}" srcOrd="0" destOrd="3" presId="urn:microsoft.com/office/officeart/2005/8/layout/vList5"/>
    <dgm:cxn modelId="{80ACEBD4-95EF-4245-9A28-E999F47DEE07}" type="presOf" srcId="{5FB96757-CD32-684E-89F2-1BD42F9C54BD}" destId="{02A9ECFD-2F82-6641-A711-A4F648FD1ED8}" srcOrd="0" destOrd="2" presId="urn:microsoft.com/office/officeart/2005/8/layout/vList5"/>
    <dgm:cxn modelId="{28495AD7-7971-A840-9CA4-0E0DE671ED3A}" srcId="{4BDA15CE-4670-9F4B-B5C0-A9C5A14A165D}" destId="{4F09E8B0-BB39-CB43-A801-6216DAF3E982}" srcOrd="4" destOrd="0" parTransId="{733BA26D-79EC-2D48-8DB0-345ADD88DBBD}" sibTransId="{23238BDD-ADA3-1F49-9A8F-02AB53A98C51}"/>
    <dgm:cxn modelId="{E2A1FEDB-A225-DF4F-99F0-A46329121138}" srcId="{4BDA15CE-4670-9F4B-B5C0-A9C5A14A165D}" destId="{5B4A3908-DAB9-7D4F-8B7B-249C5BE82DA3}" srcOrd="2" destOrd="0" parTransId="{4CC8BC29-2E28-7E43-B734-EFEF8ACB0CFA}" sibTransId="{8E4EE262-6DBF-7745-8035-7ACEBD4E82F0}"/>
    <dgm:cxn modelId="{E60171DE-005F-7245-B6A0-9BEBA4BA0F63}" type="presOf" srcId="{DFDBE9EE-245D-4C0F-B6AC-521159E2B3ED}" destId="{74AAC401-49B1-F04D-8B76-649D66F53AA4}" srcOrd="0" destOrd="2" presId="urn:microsoft.com/office/officeart/2005/8/layout/vList5"/>
    <dgm:cxn modelId="{65F8ADE3-0C3B-1A4F-AE91-B51A1648AA1C}" type="presOf" srcId="{4B1777A7-C20E-C245-888B-7810960EBF5B}" destId="{2DCCF135-7AD4-264C-B9D6-F553EB05DEE8}" srcOrd="0" destOrd="2" presId="urn:microsoft.com/office/officeart/2005/8/layout/vList5"/>
    <dgm:cxn modelId="{9F4C6BE5-273A-BD44-A7EE-4A5873240621}" type="presOf" srcId="{74B8B2E0-475A-964C-9977-28284CC649FA}" destId="{0B606F16-CFFB-3A4B-8833-29C97E8CC874}" srcOrd="0" destOrd="1" presId="urn:microsoft.com/office/officeart/2005/8/layout/vList5"/>
    <dgm:cxn modelId="{9E31B9E7-314A-014E-A5FD-7990C88F1BAA}" type="presOf" srcId="{57D05EE1-31AD-8143-8DD6-3DFCD6E835CD}" destId="{1CB00CD1-6BFA-E043-B70A-5A92A6916AE3}" srcOrd="0" destOrd="0" presId="urn:microsoft.com/office/officeart/2005/8/layout/vList5"/>
    <dgm:cxn modelId="{0231ABE8-31D2-2D49-9D1A-9F4BEA29B06C}" srcId="{5B4A3908-DAB9-7D4F-8B7B-249C5BE82DA3}" destId="{D4A09036-9623-904B-92E8-F6FC337ADA1A}" srcOrd="0" destOrd="0" parTransId="{8E5449E0-B21F-A84F-95B9-EB5158B79F49}" sibTransId="{CB3AD468-E581-0846-B2CE-54658479254B}"/>
    <dgm:cxn modelId="{2DF3A1F8-5CB9-A242-A3F7-8CECB5520287}" type="presParOf" srcId="{AD76D145-C473-6C41-B1ED-99DAE767A07C}" destId="{170205EC-75FB-6447-8298-B2A2091E417D}" srcOrd="0" destOrd="0" presId="urn:microsoft.com/office/officeart/2005/8/layout/vList5"/>
    <dgm:cxn modelId="{EEE3CA09-8320-BC47-9A09-AFC0437C22DD}" type="presParOf" srcId="{170205EC-75FB-6447-8298-B2A2091E417D}" destId="{27A2F1CB-EB71-1549-AFD0-7081B2CE99E3}" srcOrd="0" destOrd="0" presId="urn:microsoft.com/office/officeart/2005/8/layout/vList5"/>
    <dgm:cxn modelId="{6CD777E3-FEAB-C542-9FD7-DEF11C3F8DBE}" type="presParOf" srcId="{170205EC-75FB-6447-8298-B2A2091E417D}" destId="{0B606F16-CFFB-3A4B-8833-29C97E8CC874}" srcOrd="1" destOrd="0" presId="urn:microsoft.com/office/officeart/2005/8/layout/vList5"/>
    <dgm:cxn modelId="{36002A43-9829-CE49-BFA1-C2CC8DCDCCDC}" type="presParOf" srcId="{AD76D145-C473-6C41-B1ED-99DAE767A07C}" destId="{47FC8CDF-A65D-804E-A125-629C8D956467}" srcOrd="1" destOrd="0" presId="urn:microsoft.com/office/officeart/2005/8/layout/vList5"/>
    <dgm:cxn modelId="{39A33B87-74B6-444A-B1E7-E8DB69F6C20A}" type="presParOf" srcId="{AD76D145-C473-6C41-B1ED-99DAE767A07C}" destId="{E4A6FC93-99C4-D642-924F-C17A9AE013FF}" srcOrd="2" destOrd="0" presId="urn:microsoft.com/office/officeart/2005/8/layout/vList5"/>
    <dgm:cxn modelId="{18B6DE8B-7171-0240-A08B-124278EBD915}" type="presParOf" srcId="{E4A6FC93-99C4-D642-924F-C17A9AE013FF}" destId="{0BDFE317-4C47-0647-9798-8E9D8AE4BDEB}" srcOrd="0" destOrd="0" presId="urn:microsoft.com/office/officeart/2005/8/layout/vList5"/>
    <dgm:cxn modelId="{DA73A0BA-EDA5-E54C-8F0F-A892B7B4151C}" type="presParOf" srcId="{E4A6FC93-99C4-D642-924F-C17A9AE013FF}" destId="{1CB00CD1-6BFA-E043-B70A-5A92A6916AE3}" srcOrd="1" destOrd="0" presId="urn:microsoft.com/office/officeart/2005/8/layout/vList5"/>
    <dgm:cxn modelId="{17165FBD-36E0-5740-87B1-FC18D2DDB60F}" type="presParOf" srcId="{AD76D145-C473-6C41-B1ED-99DAE767A07C}" destId="{E89E4554-D16E-3442-A54C-823FAA727F66}" srcOrd="3" destOrd="0" presId="urn:microsoft.com/office/officeart/2005/8/layout/vList5"/>
    <dgm:cxn modelId="{68E9BFFD-186D-C547-904D-A2419F3746D1}" type="presParOf" srcId="{AD76D145-C473-6C41-B1ED-99DAE767A07C}" destId="{D5BF6D0C-8E60-4E45-9916-DEBA13333114}" srcOrd="4" destOrd="0" presId="urn:microsoft.com/office/officeart/2005/8/layout/vList5"/>
    <dgm:cxn modelId="{21062E54-2617-AB4C-8059-7EF565898C05}" type="presParOf" srcId="{D5BF6D0C-8E60-4E45-9916-DEBA13333114}" destId="{65033CE7-D1E1-E446-B403-6C7293A81BD5}" srcOrd="0" destOrd="0" presId="urn:microsoft.com/office/officeart/2005/8/layout/vList5"/>
    <dgm:cxn modelId="{DC7CC988-900B-774D-BCB2-26B58C2DE494}" type="presParOf" srcId="{D5BF6D0C-8E60-4E45-9916-DEBA13333114}" destId="{74AAC401-49B1-F04D-8B76-649D66F53AA4}" srcOrd="1" destOrd="0" presId="urn:microsoft.com/office/officeart/2005/8/layout/vList5"/>
    <dgm:cxn modelId="{0CBF80E7-610D-5F40-8206-BF629B619D78}" type="presParOf" srcId="{AD76D145-C473-6C41-B1ED-99DAE767A07C}" destId="{21BC14C5-9C14-1949-B552-885C5CF97FF1}" srcOrd="5" destOrd="0" presId="urn:microsoft.com/office/officeart/2005/8/layout/vList5"/>
    <dgm:cxn modelId="{BAD6B3CF-7A57-CB47-983B-0A0634DBD5F2}" type="presParOf" srcId="{AD76D145-C473-6C41-B1ED-99DAE767A07C}" destId="{0C3A41DA-13C3-DA45-9AD8-C40FF36CBBCE}" srcOrd="6" destOrd="0" presId="urn:microsoft.com/office/officeart/2005/8/layout/vList5"/>
    <dgm:cxn modelId="{CF06393A-1DD9-E647-9F59-CF982FA31EFC}" type="presParOf" srcId="{0C3A41DA-13C3-DA45-9AD8-C40FF36CBBCE}" destId="{30887815-19B3-A248-BC45-5A814D7CFE61}" srcOrd="0" destOrd="0" presId="urn:microsoft.com/office/officeart/2005/8/layout/vList5"/>
    <dgm:cxn modelId="{AAC38EA0-5199-894A-BE9A-3A0BD419FCCE}" type="presParOf" srcId="{0C3A41DA-13C3-DA45-9AD8-C40FF36CBBCE}" destId="{02A9ECFD-2F82-6641-A711-A4F648FD1ED8}" srcOrd="1" destOrd="0" presId="urn:microsoft.com/office/officeart/2005/8/layout/vList5"/>
    <dgm:cxn modelId="{6EDA7D0B-073B-3441-80E1-13B5A4DC4AD4}" type="presParOf" srcId="{AD76D145-C473-6C41-B1ED-99DAE767A07C}" destId="{665FEE2C-DA62-C54D-8CCE-CF5F11FD46CC}" srcOrd="7" destOrd="0" presId="urn:microsoft.com/office/officeart/2005/8/layout/vList5"/>
    <dgm:cxn modelId="{2C1A47CC-DD5B-0145-BC08-3B70F8164445}" type="presParOf" srcId="{AD76D145-C473-6C41-B1ED-99DAE767A07C}" destId="{C561F43E-D21F-E246-9B9F-EB06D5DCFD5E}" srcOrd="8" destOrd="0" presId="urn:microsoft.com/office/officeart/2005/8/layout/vList5"/>
    <dgm:cxn modelId="{DF2063FB-EB88-AF43-A152-789E720F6C33}" type="presParOf" srcId="{C561F43E-D21F-E246-9B9F-EB06D5DCFD5E}" destId="{0749618D-EE4B-1E41-BDE7-B33541DA3338}" srcOrd="0" destOrd="0" presId="urn:microsoft.com/office/officeart/2005/8/layout/vList5"/>
    <dgm:cxn modelId="{CD650BC4-9AC8-AF4A-9C76-A8FBE9F48B58}" type="presParOf" srcId="{C561F43E-D21F-E246-9B9F-EB06D5DCFD5E}" destId="{2DCCF135-7AD4-264C-B9D6-F553EB05DE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EB9AD-09F0-6B44-A84A-E02DD924BB2A}">
      <dsp:nvSpPr>
        <dsp:cNvPr id="0" name=""/>
        <dsp:cNvSpPr/>
      </dsp:nvSpPr>
      <dsp:spPr>
        <a:xfrm rot="5400000">
          <a:off x="5043693" y="-2282893"/>
          <a:ext cx="490541" cy="5179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Large and small molecules for rheumatoid arthritis, IBD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E.g. Joint or gut selective approaches/platforms</a:t>
          </a:r>
        </a:p>
      </dsp:txBody>
      <dsp:txXfrm rot="-5400000">
        <a:off x="2699099" y="85647"/>
        <a:ext cx="5155783" cy="442649"/>
      </dsp:txXfrm>
    </dsp:sp>
    <dsp:sp modelId="{4F973DBF-E27E-A344-A783-2E6917740187}">
      <dsp:nvSpPr>
        <dsp:cNvPr id="0" name=""/>
        <dsp:cNvSpPr/>
      </dsp:nvSpPr>
      <dsp:spPr>
        <a:xfrm>
          <a:off x="184635" y="382"/>
          <a:ext cx="2514463" cy="613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Local delivery for targeted therapeutics</a:t>
          </a:r>
        </a:p>
      </dsp:txBody>
      <dsp:txXfrm>
        <a:off x="214568" y="30315"/>
        <a:ext cx="2454597" cy="553311"/>
      </dsp:txXfrm>
    </dsp:sp>
    <dsp:sp modelId="{53B5FD2C-8142-EA49-9D69-2BC6E52162CC}">
      <dsp:nvSpPr>
        <dsp:cNvPr id="0" name=""/>
        <dsp:cNvSpPr/>
      </dsp:nvSpPr>
      <dsp:spPr>
        <a:xfrm rot="5400000">
          <a:off x="5046322" y="-1636418"/>
          <a:ext cx="490541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Inhibition of signal 1 and/or signal 2 T cell stimulation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Enhancing </a:t>
          </a:r>
          <a:r>
            <a:rPr lang="en-US" sz="1200" kern="1200" dirty="0" err="1"/>
            <a:t>Treg</a:t>
          </a:r>
          <a:r>
            <a:rPr lang="en-US" sz="1200" kern="1200" dirty="0"/>
            <a:t> activity/abundance</a:t>
          </a:r>
        </a:p>
      </dsp:txBody>
      <dsp:txXfrm rot="-5400000">
        <a:off x="2704367" y="729483"/>
        <a:ext cx="5150505" cy="442649"/>
      </dsp:txXfrm>
    </dsp:sp>
    <dsp:sp modelId="{CB72F155-901F-8348-8385-CEFDF4EBA493}">
      <dsp:nvSpPr>
        <dsp:cNvPr id="0" name=""/>
        <dsp:cNvSpPr/>
      </dsp:nvSpPr>
      <dsp:spPr>
        <a:xfrm>
          <a:off x="184635" y="644218"/>
          <a:ext cx="2519731" cy="613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Mechanisms of immune tolerance</a:t>
          </a:r>
        </a:p>
      </dsp:txBody>
      <dsp:txXfrm>
        <a:off x="214568" y="674151"/>
        <a:ext cx="2459865" cy="553311"/>
      </dsp:txXfrm>
    </dsp:sp>
    <dsp:sp modelId="{7D0B6E79-EC2F-7C40-AFA6-C247B25306FD}">
      <dsp:nvSpPr>
        <dsp:cNvPr id="0" name=""/>
        <dsp:cNvSpPr/>
      </dsp:nvSpPr>
      <dsp:spPr>
        <a:xfrm rot="5400000">
          <a:off x="5046322" y="-992582"/>
          <a:ext cx="490541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With biologics-like efficacy</a:t>
          </a:r>
        </a:p>
      </dsp:txBody>
      <dsp:txXfrm rot="-5400000">
        <a:off x="2704367" y="1373319"/>
        <a:ext cx="5150505" cy="442649"/>
      </dsp:txXfrm>
    </dsp:sp>
    <dsp:sp modelId="{ADD46F92-06F4-5840-A6C1-3305EDF935D0}">
      <dsp:nvSpPr>
        <dsp:cNvPr id="0" name=""/>
        <dsp:cNvSpPr/>
      </dsp:nvSpPr>
      <dsp:spPr>
        <a:xfrm>
          <a:off x="184635" y="1288054"/>
          <a:ext cx="2519731" cy="613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Novel small molecule approaches</a:t>
          </a:r>
        </a:p>
      </dsp:txBody>
      <dsp:txXfrm>
        <a:off x="214568" y="1317987"/>
        <a:ext cx="2459865" cy="553311"/>
      </dsp:txXfrm>
    </dsp:sp>
    <dsp:sp modelId="{A1FB10FF-09A8-814D-954B-0D78588883FF}">
      <dsp:nvSpPr>
        <dsp:cNvPr id="0" name=""/>
        <dsp:cNvSpPr/>
      </dsp:nvSpPr>
      <dsp:spPr>
        <a:xfrm rot="5400000">
          <a:off x="5046322" y="-348746"/>
          <a:ext cx="490541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Platforms/modalities to identify auto antigen(s)/TCR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Approaches to block auto antigen(s)/TCR in diseases of interest</a:t>
          </a:r>
        </a:p>
      </dsp:txBody>
      <dsp:txXfrm rot="-5400000">
        <a:off x="2704367" y="2017155"/>
        <a:ext cx="5150505" cy="442649"/>
      </dsp:txXfrm>
    </dsp:sp>
    <dsp:sp modelId="{F417729C-7FE2-7349-84A7-AA9F8469D6AB}">
      <dsp:nvSpPr>
        <dsp:cNvPr id="0" name=""/>
        <dsp:cNvSpPr/>
      </dsp:nvSpPr>
      <dsp:spPr>
        <a:xfrm>
          <a:off x="184635" y="1931890"/>
          <a:ext cx="2519731" cy="613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Auto-antigens and</a:t>
          </a:r>
          <a:br>
            <a:rPr lang="en-US" sz="1800" kern="1200" dirty="0"/>
          </a:br>
          <a:r>
            <a:rPr lang="en-US" sz="1800" kern="1200" dirty="0"/>
            <a:t>T cell receptors</a:t>
          </a:r>
        </a:p>
      </dsp:txBody>
      <dsp:txXfrm>
        <a:off x="214568" y="1961823"/>
        <a:ext cx="2459865" cy="553311"/>
      </dsp:txXfrm>
    </dsp:sp>
    <dsp:sp modelId="{B4F4D896-8BB1-F243-B3EE-4CA9E655E301}">
      <dsp:nvSpPr>
        <dsp:cNvPr id="0" name=""/>
        <dsp:cNvSpPr/>
      </dsp:nvSpPr>
      <dsp:spPr>
        <a:xfrm rot="5400000">
          <a:off x="5046322" y="295089"/>
          <a:ext cx="490541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7475" lvl="1" indent="-1174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Mechanisms of host-microbe interactions or cellular stress responses </a:t>
          </a:r>
        </a:p>
        <a:p>
          <a:pPr marL="117475" lvl="1" indent="-1174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Novel microbiome-based therapeutics</a:t>
          </a:r>
        </a:p>
        <a:p>
          <a:pPr marL="117475" lvl="1" indent="-1174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IBD genetics and host-environment cross talk</a:t>
          </a:r>
        </a:p>
      </dsp:txBody>
      <dsp:txXfrm rot="-5400000">
        <a:off x="2704367" y="2660990"/>
        <a:ext cx="5150505" cy="442649"/>
      </dsp:txXfrm>
    </dsp:sp>
    <dsp:sp modelId="{F6ED3D1B-17F5-F847-94C4-39E0460E0FAA}">
      <dsp:nvSpPr>
        <dsp:cNvPr id="0" name=""/>
        <dsp:cNvSpPr/>
      </dsp:nvSpPr>
      <dsp:spPr>
        <a:xfrm>
          <a:off x="184635" y="2575726"/>
          <a:ext cx="2519731" cy="613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Inflammatory bowel disease</a:t>
          </a:r>
        </a:p>
      </dsp:txBody>
      <dsp:txXfrm>
        <a:off x="214568" y="2605659"/>
        <a:ext cx="2459865" cy="553311"/>
      </dsp:txXfrm>
    </dsp:sp>
    <dsp:sp modelId="{0B29E139-8CF0-E747-BE64-BBC0C13959B8}">
      <dsp:nvSpPr>
        <dsp:cNvPr id="0" name=""/>
        <dsp:cNvSpPr/>
      </dsp:nvSpPr>
      <dsp:spPr>
        <a:xfrm rot="5400000">
          <a:off x="5046322" y="938925"/>
          <a:ext cx="490541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Mechanisms involved in switch from guttate psoriasis to chronic plaque psoriasis</a:t>
          </a:r>
        </a:p>
      </dsp:txBody>
      <dsp:txXfrm rot="-5400000">
        <a:off x="2704367" y="3304826"/>
        <a:ext cx="5150505" cy="442649"/>
      </dsp:txXfrm>
    </dsp:sp>
    <dsp:sp modelId="{5BC4BA2A-C4DD-0041-B0B2-095076024AA3}">
      <dsp:nvSpPr>
        <dsp:cNvPr id="0" name=""/>
        <dsp:cNvSpPr/>
      </dsp:nvSpPr>
      <dsp:spPr>
        <a:xfrm>
          <a:off x="184635" y="3219563"/>
          <a:ext cx="2519731" cy="613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Psoriasis</a:t>
          </a:r>
        </a:p>
      </dsp:txBody>
      <dsp:txXfrm>
        <a:off x="214568" y="3249496"/>
        <a:ext cx="2459865" cy="553311"/>
      </dsp:txXfrm>
    </dsp:sp>
    <dsp:sp modelId="{9C7601F8-005D-CB43-9B5D-908B6BEFEEAD}">
      <dsp:nvSpPr>
        <dsp:cNvPr id="0" name=""/>
        <dsp:cNvSpPr/>
      </dsp:nvSpPr>
      <dsp:spPr>
        <a:xfrm rot="5400000">
          <a:off x="5067948" y="1582761"/>
          <a:ext cx="490541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Early, sensitive and noninvasive detection of pre-symptomatic or early onset of rheumatoid arthritis</a:t>
          </a:r>
        </a:p>
      </dsp:txBody>
      <dsp:txXfrm rot="-5400000">
        <a:off x="2725993" y="3948662"/>
        <a:ext cx="5150505" cy="442649"/>
      </dsp:txXfrm>
    </dsp:sp>
    <dsp:sp modelId="{16B17FDC-EF30-3A43-9274-7F4262FB6098}">
      <dsp:nvSpPr>
        <dsp:cNvPr id="0" name=""/>
        <dsp:cNvSpPr/>
      </dsp:nvSpPr>
      <dsp:spPr>
        <a:xfrm>
          <a:off x="184635" y="3863399"/>
          <a:ext cx="2541357" cy="613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Diagnostics</a:t>
          </a:r>
        </a:p>
      </dsp:txBody>
      <dsp:txXfrm>
        <a:off x="214568" y="3893332"/>
        <a:ext cx="2481491" cy="553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EB9AD-09F0-6B44-A84A-E02DD924BB2A}">
      <dsp:nvSpPr>
        <dsp:cNvPr id="0" name=""/>
        <dsp:cNvSpPr/>
      </dsp:nvSpPr>
      <dsp:spPr>
        <a:xfrm rot="5400000">
          <a:off x="5127399" y="-687735"/>
          <a:ext cx="716021" cy="519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assay development, identification of tool molecules, drug discovery programs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e.g. TREM2, CD33 </a:t>
          </a:r>
          <a:r>
            <a:rPr lang="en-US" sz="1200" kern="1200" dirty="0" err="1"/>
            <a:t>etc</a:t>
          </a:r>
          <a:r>
            <a:rPr lang="en-US" sz="1200" kern="1200" dirty="0"/>
            <a:t> to identify novel treatments or drug targets</a:t>
          </a:r>
        </a:p>
      </dsp:txBody>
      <dsp:txXfrm rot="-5400000">
        <a:off x="2885740" y="1588877"/>
        <a:ext cx="5164387" cy="646115"/>
      </dsp:txXfrm>
    </dsp:sp>
    <dsp:sp modelId="{4F973DBF-E27E-A344-A783-2E6917740187}">
      <dsp:nvSpPr>
        <dsp:cNvPr id="0" name=""/>
        <dsp:cNvSpPr/>
      </dsp:nvSpPr>
      <dsp:spPr>
        <a:xfrm>
          <a:off x="0" y="1541470"/>
          <a:ext cx="2881582" cy="729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Investigation of the genetic risk factors for late-onset Alzheimer's disease</a:t>
          </a:r>
        </a:p>
      </dsp:txBody>
      <dsp:txXfrm>
        <a:off x="35635" y="1577105"/>
        <a:ext cx="2810312" cy="658720"/>
      </dsp:txXfrm>
    </dsp:sp>
    <dsp:sp modelId="{E4E71DC6-7231-4446-84CF-44D8577E4C04}">
      <dsp:nvSpPr>
        <dsp:cNvPr id="0" name=""/>
        <dsp:cNvSpPr/>
      </dsp:nvSpPr>
      <dsp:spPr>
        <a:xfrm rot="5400000">
          <a:off x="5175257" y="-2264627"/>
          <a:ext cx="645194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other than those that directly impact on amyloid formation, deposition and disposition</a:t>
          </a:r>
        </a:p>
      </dsp:txBody>
      <dsp:txXfrm rot="-5400000">
        <a:off x="2910629" y="31497"/>
        <a:ext cx="5142955" cy="582202"/>
      </dsp:txXfrm>
    </dsp:sp>
    <dsp:sp modelId="{3F768786-278E-B74A-829D-70352B9D0018}">
      <dsp:nvSpPr>
        <dsp:cNvPr id="0" name=""/>
        <dsp:cNvSpPr/>
      </dsp:nvSpPr>
      <dsp:spPr>
        <a:xfrm>
          <a:off x="0" y="7"/>
          <a:ext cx="2910629" cy="729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Novel approaches to the treatment of Alzheimer’s disease and related dementias</a:t>
          </a:r>
        </a:p>
      </dsp:txBody>
      <dsp:txXfrm>
        <a:off x="35635" y="35642"/>
        <a:ext cx="2839359" cy="658720"/>
      </dsp:txXfrm>
    </dsp:sp>
    <dsp:sp modelId="{EDB832BC-3161-1D40-B927-D998B3E0F501}">
      <dsp:nvSpPr>
        <dsp:cNvPr id="0" name=""/>
        <dsp:cNvSpPr/>
      </dsp:nvSpPr>
      <dsp:spPr>
        <a:xfrm rot="5400000">
          <a:off x="5205858" y="844023"/>
          <a:ext cx="583992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especially those with potential to provide disruptive healthcare solutions for patients affected by AD or Mood disorders</a:t>
          </a:r>
        </a:p>
      </dsp:txBody>
      <dsp:txXfrm rot="-5400000">
        <a:off x="2910629" y="3167760"/>
        <a:ext cx="5145943" cy="526976"/>
      </dsp:txXfrm>
    </dsp:sp>
    <dsp:sp modelId="{92D22B2E-073C-CD4F-810A-FFBCCB31D47D}">
      <dsp:nvSpPr>
        <dsp:cNvPr id="0" name=""/>
        <dsp:cNvSpPr/>
      </dsp:nvSpPr>
      <dsp:spPr>
        <a:xfrm>
          <a:off x="0" y="3066223"/>
          <a:ext cx="2910629" cy="729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Exploration of the commercial utility of novel tools, technologies, or devices in the Neurosciences</a:t>
          </a:r>
        </a:p>
      </dsp:txBody>
      <dsp:txXfrm>
        <a:off x="35635" y="3101858"/>
        <a:ext cx="2839359" cy="658720"/>
      </dsp:txXfrm>
    </dsp:sp>
    <dsp:sp modelId="{16446580-FDFA-B245-B600-3E65983DA863}">
      <dsp:nvSpPr>
        <dsp:cNvPr id="0" name=""/>
        <dsp:cNvSpPr/>
      </dsp:nvSpPr>
      <dsp:spPr>
        <a:xfrm rot="5400000">
          <a:off x="5205858" y="79478"/>
          <a:ext cx="583992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Novel brain-specific receptors for crossing the BBB</a:t>
          </a:r>
          <a:endParaRPr lang="en-US" sz="1400" kern="1200" dirty="0">
            <a:solidFill>
              <a:srgbClr val="000000"/>
            </a:solidFill>
          </a:endParaRPr>
        </a:p>
      </dsp:txBody>
      <dsp:txXfrm rot="-5400000">
        <a:off x="2910629" y="2403215"/>
        <a:ext cx="5145943" cy="526976"/>
      </dsp:txXfrm>
    </dsp:sp>
    <dsp:sp modelId="{07964611-ABFB-084E-B826-8A2F2C76713B}">
      <dsp:nvSpPr>
        <dsp:cNvPr id="0" name=""/>
        <dsp:cNvSpPr/>
      </dsp:nvSpPr>
      <dsp:spPr>
        <a:xfrm>
          <a:off x="0" y="2301682"/>
          <a:ext cx="2910629" cy="729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Novel strategies to cross the Blood-Brain-Barrier</a:t>
          </a:r>
        </a:p>
      </dsp:txBody>
      <dsp:txXfrm>
        <a:off x="35635" y="2337317"/>
        <a:ext cx="2839359" cy="658720"/>
      </dsp:txXfrm>
    </dsp:sp>
    <dsp:sp modelId="{65708B08-09EE-A94F-97A4-E73F57103700}">
      <dsp:nvSpPr>
        <dsp:cNvPr id="0" name=""/>
        <dsp:cNvSpPr/>
      </dsp:nvSpPr>
      <dsp:spPr>
        <a:xfrm rot="5400000">
          <a:off x="5205858" y="-1454851"/>
          <a:ext cx="583992" cy="51744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Specifically </a:t>
          </a:r>
          <a:r>
            <a:rPr lang="en-US" sz="1400" kern="1200" dirty="0">
              <a:solidFill>
                <a:srgbClr val="000000"/>
              </a:solidFill>
            </a:rPr>
            <a:t>in the </a:t>
          </a:r>
          <a:r>
            <a:rPr lang="en-US" sz="1400" kern="1200" dirty="0" err="1">
              <a:solidFill>
                <a:srgbClr val="000000"/>
              </a:solidFill>
            </a:rPr>
            <a:t>aetiology</a:t>
          </a:r>
          <a:r>
            <a:rPr lang="en-US" sz="1400" kern="1200" dirty="0">
              <a:solidFill>
                <a:srgbClr val="000000"/>
              </a:solidFill>
            </a:rPr>
            <a:t> and treatment of mood disorders and Alzheimer’s disease</a:t>
          </a:r>
        </a:p>
      </dsp:txBody>
      <dsp:txXfrm rot="-5400000">
        <a:off x="2910629" y="868886"/>
        <a:ext cx="5145943" cy="526976"/>
      </dsp:txXfrm>
    </dsp:sp>
    <dsp:sp modelId="{CDC432CC-71E6-484B-B1EE-F5006137C3D0}">
      <dsp:nvSpPr>
        <dsp:cNvPr id="0" name=""/>
        <dsp:cNvSpPr/>
      </dsp:nvSpPr>
      <dsp:spPr>
        <a:xfrm>
          <a:off x="0" y="767409"/>
          <a:ext cx="2910629" cy="729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Role of neuroinflammation</a:t>
          </a:r>
        </a:p>
      </dsp:txBody>
      <dsp:txXfrm>
        <a:off x="35635" y="803044"/>
        <a:ext cx="2839359" cy="658720"/>
      </dsp:txXfrm>
    </dsp:sp>
    <dsp:sp modelId="{F7DD92FD-B380-F843-91FE-A6BFE0749FA0}">
      <dsp:nvSpPr>
        <dsp:cNvPr id="0" name=""/>
        <dsp:cNvSpPr/>
      </dsp:nvSpPr>
      <dsp:spPr>
        <a:xfrm rot="5400000">
          <a:off x="5102843" y="1639919"/>
          <a:ext cx="779285" cy="5169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Early, sensitive, and non-invasive detection for pre-symptomatic </a:t>
          </a:r>
          <a:r>
            <a:rPr lang="en-US" sz="1000" kern="1200" dirty="0">
              <a:solidFill>
                <a:srgbClr val="000000"/>
              </a:solidFill>
            </a:rPr>
            <a:t>Alzheimer’s (AD), antidepressant treatment response, or risk of suicide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Include biomarkers of brain structure and function that may help delineate disease types and clinical trial decision making</a:t>
          </a:r>
          <a:endParaRPr lang="en-US" sz="1000" kern="1200" dirty="0">
            <a:solidFill>
              <a:srgbClr val="000000"/>
            </a:solidFill>
          </a:endParaRPr>
        </a:p>
      </dsp:txBody>
      <dsp:txXfrm rot="-5400000">
        <a:off x="2907787" y="3873017"/>
        <a:ext cx="5131356" cy="703201"/>
      </dsp:txXfrm>
    </dsp:sp>
    <dsp:sp modelId="{4457F311-5705-4444-B270-815A81ACE360}">
      <dsp:nvSpPr>
        <dsp:cNvPr id="0" name=""/>
        <dsp:cNvSpPr/>
      </dsp:nvSpPr>
      <dsp:spPr>
        <a:xfrm>
          <a:off x="0" y="3866909"/>
          <a:ext cx="2907786" cy="729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Diagnostics</a:t>
          </a:r>
        </a:p>
      </dsp:txBody>
      <dsp:txXfrm>
        <a:off x="35635" y="3902544"/>
        <a:ext cx="2836516" cy="658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EB9AD-09F0-6B44-A84A-E02DD924BB2A}">
      <dsp:nvSpPr>
        <dsp:cNvPr id="0" name=""/>
        <dsp:cNvSpPr/>
      </dsp:nvSpPr>
      <dsp:spPr>
        <a:xfrm rot="5400000">
          <a:off x="5085961" y="-2110130"/>
          <a:ext cx="1457456" cy="56827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kern="1200" dirty="0"/>
            <a:t> </a:t>
          </a:r>
          <a:r>
            <a:rPr lang="en-GB" sz="1200" kern="1200" dirty="0"/>
            <a:t>Antivirals &amp; research on replication of respiratory infections: RSV, Influenza, rhinovirus, hMPV, PIV</a:t>
          </a:r>
          <a:endParaRPr lang="en-US" sz="1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kern="1200" dirty="0"/>
            <a:t> Rapid diagnostics for panel of respiratory pathogens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200" kern="1200" dirty="0"/>
            <a:t> Antivirals to emerging diseases –dengue/</a:t>
          </a:r>
          <a:r>
            <a:rPr lang="en-GB" sz="1200" kern="1200" dirty="0" err="1"/>
            <a:t>zika</a:t>
          </a:r>
          <a:r>
            <a:rPr lang="en-GB" sz="1200" kern="1200" dirty="0"/>
            <a:t>/ MERS/chikungunya</a:t>
          </a:r>
          <a:endParaRPr lang="en-US" sz="1200" kern="1200" dirty="0"/>
        </a:p>
      </dsp:txBody>
      <dsp:txXfrm rot="-5400000">
        <a:off x="2973303" y="73675"/>
        <a:ext cx="5611626" cy="1315162"/>
      </dsp:txXfrm>
    </dsp:sp>
    <dsp:sp modelId="{4F973DBF-E27E-A344-A783-2E6917740187}">
      <dsp:nvSpPr>
        <dsp:cNvPr id="0" name=""/>
        <dsp:cNvSpPr/>
      </dsp:nvSpPr>
      <dsp:spPr>
        <a:xfrm>
          <a:off x="214639" y="155019"/>
          <a:ext cx="2758662" cy="11524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Acute Viral Infections – therapeutics/biomarkers/ diagnostics  </a:t>
          </a:r>
        </a:p>
      </dsp:txBody>
      <dsp:txXfrm>
        <a:off x="270898" y="211278"/>
        <a:ext cx="2646144" cy="1039955"/>
      </dsp:txXfrm>
    </dsp:sp>
    <dsp:sp modelId="{53B5FD2C-8142-EA49-9D69-2BC6E52162CC}">
      <dsp:nvSpPr>
        <dsp:cNvPr id="0" name=""/>
        <dsp:cNvSpPr/>
      </dsp:nvSpPr>
      <dsp:spPr>
        <a:xfrm rot="5400000">
          <a:off x="5249759" y="-736328"/>
          <a:ext cx="1146583" cy="5682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Novel HBV therapeutic vaccines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Novel immunomodulators (TLR/RIG-I), or pathway/ target identification for breaking liver-specific immune tolerance </a:t>
          </a:r>
          <a:endParaRPr lang="en-US" sz="1600" kern="1200" dirty="0"/>
        </a:p>
      </dsp:txBody>
      <dsp:txXfrm rot="-5400000">
        <a:off x="2981785" y="1587618"/>
        <a:ext cx="5626560" cy="1034639"/>
      </dsp:txXfrm>
    </dsp:sp>
    <dsp:sp modelId="{CB72F155-901F-8348-8385-CEFDF4EBA493}">
      <dsp:nvSpPr>
        <dsp:cNvPr id="0" name=""/>
        <dsp:cNvSpPr/>
      </dsp:nvSpPr>
      <dsp:spPr>
        <a:xfrm>
          <a:off x="214639" y="1589383"/>
          <a:ext cx="2767144" cy="10311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Immune activation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(in hepatitis B; </a:t>
          </a:r>
          <a:r>
            <a:rPr lang="en-US" sz="1600" i="1" kern="1200" dirty="0"/>
            <a:t>potentially HIV cure</a:t>
          </a:r>
          <a:r>
            <a:rPr lang="en-US" sz="1600" kern="1200" dirty="0"/>
            <a:t>)</a:t>
          </a:r>
        </a:p>
      </dsp:txBody>
      <dsp:txXfrm>
        <a:off x="264973" y="1639717"/>
        <a:ext cx="2666476" cy="930439"/>
      </dsp:txXfrm>
    </dsp:sp>
    <dsp:sp modelId="{7D0B6E79-EC2F-7C40-AFA6-C247B25306FD}">
      <dsp:nvSpPr>
        <dsp:cNvPr id="0" name=""/>
        <dsp:cNvSpPr/>
      </dsp:nvSpPr>
      <dsp:spPr>
        <a:xfrm rot="5400000">
          <a:off x="5213297" y="516439"/>
          <a:ext cx="1219505" cy="5682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Novel HBV antivirals (small molecules/biologics/NA- based) &amp;  insights into HBV replication/pathogenesis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Clinical biomarkers for HBV patient stratification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HIV cure approaches (gene editing/recombinase/</a:t>
          </a:r>
          <a:r>
            <a:rPr lang="en-GB" sz="1600" kern="1200" dirty="0" err="1"/>
            <a:t>etc</a:t>
          </a:r>
          <a:r>
            <a:rPr lang="en-GB" sz="1600" kern="1200" dirty="0"/>
            <a:t>) </a:t>
          </a:r>
          <a:endParaRPr lang="en-US" sz="1600" kern="1200" dirty="0"/>
        </a:p>
      </dsp:txBody>
      <dsp:txXfrm rot="-5400000">
        <a:off x="2981784" y="2807484"/>
        <a:ext cx="5623001" cy="1100443"/>
      </dsp:txXfrm>
    </dsp:sp>
    <dsp:sp modelId="{ADD46F92-06F4-5840-A6C1-3305EDF935D0}">
      <dsp:nvSpPr>
        <dsp:cNvPr id="0" name=""/>
        <dsp:cNvSpPr/>
      </dsp:nvSpPr>
      <dsp:spPr>
        <a:xfrm>
          <a:off x="214639" y="2870339"/>
          <a:ext cx="2767144" cy="978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Chronic Viral Infections – therapeutics/biomarkers/ diagnostics </a:t>
          </a:r>
        </a:p>
      </dsp:txBody>
      <dsp:txXfrm>
        <a:off x="262411" y="2918111"/>
        <a:ext cx="2671600" cy="883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B10FF-09A8-814D-954B-0D78588883FF}">
      <dsp:nvSpPr>
        <dsp:cNvPr id="0" name=""/>
        <dsp:cNvSpPr/>
      </dsp:nvSpPr>
      <dsp:spPr>
        <a:xfrm rot="5400000">
          <a:off x="5037335" y="-2202857"/>
          <a:ext cx="1176062" cy="5584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Delivery systems: to allow homologous prime-boost/repeated vaccination</a:t>
          </a:r>
          <a:endParaRPr lang="en-US" sz="1100" b="1" strike="sngStrik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Delivery technologies: RNA vaccines and/or Ad-based vaccines.</a:t>
          </a:r>
          <a:endParaRPr lang="en-US" sz="1100" b="1" strike="sngStrik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strike="noStrike" kern="1200" dirty="0"/>
            <a:t>  clinical stage adjuvants for influenza, RSV and HIV vaccines (improving humoral and cellular response)</a:t>
          </a:r>
          <a:endParaRPr lang="en-US" sz="1200" b="1" strike="noStrike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strike="noStrike" kern="1200" dirty="0"/>
            <a:t> genetic adjuvants (NA encoded adjuvants)</a:t>
          </a:r>
          <a:endParaRPr lang="en-US" sz="1100" b="1" i="1" strike="noStrike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strike="noStrike" kern="1200" dirty="0"/>
            <a:t> adjuvants facilitating mucosal targeting/homing of vaccines</a:t>
          </a:r>
          <a:endParaRPr lang="en-US" sz="1100" b="1" i="1" strike="noStrike" kern="1200" dirty="0"/>
        </a:p>
      </dsp:txBody>
      <dsp:txXfrm rot="-5400000">
        <a:off x="2833011" y="58878"/>
        <a:ext cx="5527301" cy="1061240"/>
      </dsp:txXfrm>
    </dsp:sp>
    <dsp:sp modelId="{F417729C-7FE2-7349-84A7-AA9F8469D6AB}">
      <dsp:nvSpPr>
        <dsp:cNvPr id="0" name=""/>
        <dsp:cNvSpPr/>
      </dsp:nvSpPr>
      <dsp:spPr>
        <a:xfrm>
          <a:off x="234763" y="68194"/>
          <a:ext cx="2547424" cy="10828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Vaccine Platforms </a:t>
          </a:r>
        </a:p>
      </dsp:txBody>
      <dsp:txXfrm>
        <a:off x="287622" y="121053"/>
        <a:ext cx="2441706" cy="977111"/>
      </dsp:txXfrm>
    </dsp:sp>
    <dsp:sp modelId="{B4F4D896-8BB1-F243-B3EE-4CA9E655E301}">
      <dsp:nvSpPr>
        <dsp:cNvPr id="0" name=""/>
        <dsp:cNvSpPr/>
      </dsp:nvSpPr>
      <dsp:spPr>
        <a:xfrm rot="5400000">
          <a:off x="5161145" y="-1068304"/>
          <a:ext cx="928442" cy="5584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/>
            <a:t> Novel HIV prophylactic vaccines based on ENV eliciting broadly neutralizing antibodies  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1" kern="1200" dirty="0"/>
            <a:t>  Universal </a:t>
          </a:r>
          <a:r>
            <a:rPr lang="en-US" sz="1200" b="1" kern="1200" dirty="0">
              <a:solidFill>
                <a:schemeClr val="tx1"/>
              </a:solidFill>
            </a:rPr>
            <a:t>influenza v</a:t>
          </a:r>
          <a:r>
            <a:rPr lang="en-US" sz="1200" b="1" kern="1200" dirty="0"/>
            <a:t>accines: </a:t>
          </a:r>
          <a:r>
            <a:rPr lang="en-US" altLang="zh-CN" sz="1200" b="1" kern="1200" dirty="0"/>
            <a:t>targeting induction of broader  humoral and flu-specific cellular immunity (including HA and others) giving improved protection &amp;efficacy compared to seasonal vaccines</a:t>
          </a:r>
          <a:endParaRPr lang="en-US" sz="1200" b="1" kern="1200" dirty="0"/>
        </a:p>
      </dsp:txBody>
      <dsp:txXfrm rot="-5400000">
        <a:off x="2833011" y="1305153"/>
        <a:ext cx="5539389" cy="837796"/>
      </dsp:txXfrm>
    </dsp:sp>
    <dsp:sp modelId="{F6ED3D1B-17F5-F847-94C4-39E0460E0FAA}">
      <dsp:nvSpPr>
        <dsp:cNvPr id="0" name=""/>
        <dsp:cNvSpPr/>
      </dsp:nvSpPr>
      <dsp:spPr>
        <a:xfrm>
          <a:off x="224599" y="1256840"/>
          <a:ext cx="2547424" cy="922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Viral Vaccines</a:t>
          </a:r>
        </a:p>
      </dsp:txBody>
      <dsp:txXfrm>
        <a:off x="269646" y="1301887"/>
        <a:ext cx="2457330" cy="832703"/>
      </dsp:txXfrm>
    </dsp:sp>
    <dsp:sp modelId="{0B29E139-8CF0-E747-BE64-BBC0C13959B8}">
      <dsp:nvSpPr>
        <dsp:cNvPr id="0" name=""/>
        <dsp:cNvSpPr/>
      </dsp:nvSpPr>
      <dsp:spPr>
        <a:xfrm rot="5400000">
          <a:off x="5426888" y="-223037"/>
          <a:ext cx="396956" cy="5584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/>
            <a:t> </a:t>
          </a:r>
          <a:r>
            <a:rPr lang="en-US" sz="1200" b="1" kern="1200" dirty="0">
              <a:solidFill>
                <a:schemeClr val="tx1"/>
              </a:solidFill>
            </a:rPr>
            <a:t>Novel vaccine approaches to target pathogens: </a:t>
          </a:r>
          <a:r>
            <a:rPr lang="en-US" sz="1200" b="1" i="1" kern="1200" dirty="0">
              <a:solidFill>
                <a:schemeClr val="tx1"/>
              </a:solidFill>
            </a:rPr>
            <a:t>E. coli, </a:t>
          </a:r>
          <a:r>
            <a:rPr lang="en-US" sz="1200" b="1" i="1" kern="1200" dirty="0" err="1">
              <a:solidFill>
                <a:schemeClr val="tx1"/>
              </a:solidFill>
            </a:rPr>
            <a:t>Staph.aureus</a:t>
          </a:r>
          <a:r>
            <a:rPr lang="en-US" sz="1200" b="1" i="1" kern="1200" dirty="0">
              <a:solidFill>
                <a:schemeClr val="tx1"/>
              </a:solidFill>
            </a:rPr>
            <a:t>. </a:t>
          </a:r>
        </a:p>
      </dsp:txBody>
      <dsp:txXfrm rot="-5400000">
        <a:off x="2833010" y="2390219"/>
        <a:ext cx="5565334" cy="358200"/>
      </dsp:txXfrm>
    </dsp:sp>
    <dsp:sp modelId="{5BC4BA2A-C4DD-0041-B0B2-095076024AA3}">
      <dsp:nvSpPr>
        <dsp:cNvPr id="0" name=""/>
        <dsp:cNvSpPr/>
      </dsp:nvSpPr>
      <dsp:spPr>
        <a:xfrm>
          <a:off x="234763" y="2261785"/>
          <a:ext cx="2547424" cy="6326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Bacterial Vaccines </a:t>
          </a:r>
          <a:endParaRPr lang="en-US" sz="2400" kern="1200" dirty="0"/>
        </a:p>
      </dsp:txBody>
      <dsp:txXfrm>
        <a:off x="265648" y="2292670"/>
        <a:ext cx="2485654" cy="570907"/>
      </dsp:txXfrm>
    </dsp:sp>
    <dsp:sp modelId="{0182D93D-420F-BC43-896D-7FE94548CD47}">
      <dsp:nvSpPr>
        <dsp:cNvPr id="0" name=""/>
        <dsp:cNvSpPr/>
      </dsp:nvSpPr>
      <dsp:spPr>
        <a:xfrm rot="5400000">
          <a:off x="5240243" y="672452"/>
          <a:ext cx="815857" cy="5584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/>
            <a:t> </a:t>
          </a:r>
          <a:r>
            <a:rPr lang="en-US" sz="1200" b="1" kern="1200" dirty="0">
              <a:solidFill>
                <a:schemeClr val="tx1"/>
              </a:solidFill>
            </a:rPr>
            <a:t>Fast, sensitive “point-of-care” (</a:t>
          </a:r>
          <a:r>
            <a:rPr lang="en-US" sz="1200" b="1" kern="1200" dirty="0" err="1">
              <a:solidFill>
                <a:schemeClr val="tx1"/>
              </a:solidFill>
            </a:rPr>
            <a:t>PoC</a:t>
          </a:r>
          <a:r>
            <a:rPr lang="en-US" sz="1200" b="1" kern="1200" dirty="0">
              <a:solidFill>
                <a:schemeClr val="tx1"/>
              </a:solidFill>
            </a:rPr>
            <a:t>) diagnostics for RSV and flu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n-US" sz="1200" b="1" kern="1200" dirty="0">
              <a:solidFill>
                <a:schemeClr val="tx1"/>
              </a:solidFill>
            </a:rPr>
            <a:t>Fast, sensitive </a:t>
          </a:r>
          <a:r>
            <a:rPr lang="en-US" sz="1200" b="1" kern="1200" dirty="0" err="1">
              <a:solidFill>
                <a:schemeClr val="tx1"/>
              </a:solidFill>
            </a:rPr>
            <a:t>PoC</a:t>
          </a:r>
          <a:r>
            <a:rPr lang="en-US" sz="1200" b="1" kern="1200" dirty="0">
              <a:solidFill>
                <a:schemeClr val="tx1"/>
              </a:solidFill>
            </a:rPr>
            <a:t> diagnostics for AMR bacterial pathogens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>
              <a:solidFill>
                <a:schemeClr val="tx1"/>
              </a:solidFill>
            </a:rPr>
            <a:t> Cost-effective </a:t>
          </a:r>
          <a:r>
            <a:rPr lang="en-US" sz="1200" b="1" kern="1200" dirty="0" err="1">
              <a:solidFill>
                <a:schemeClr val="tx1"/>
              </a:solidFill>
            </a:rPr>
            <a:t>PoC</a:t>
          </a:r>
          <a:r>
            <a:rPr lang="en-US" sz="1200" b="1" kern="1200" dirty="0">
              <a:solidFill>
                <a:schemeClr val="tx1"/>
              </a:solidFill>
            </a:rPr>
            <a:t> platforms for resource-limited settings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>
              <a:solidFill>
                <a:schemeClr val="tx1"/>
              </a:solidFill>
            </a:rPr>
            <a:t> </a:t>
          </a:r>
          <a:r>
            <a:rPr lang="en-US" sz="1200" b="1" kern="1200" dirty="0" err="1">
              <a:solidFill>
                <a:schemeClr val="tx1"/>
              </a:solidFill>
            </a:rPr>
            <a:t>PoC</a:t>
          </a:r>
          <a:r>
            <a:rPr lang="en-US" sz="1200" b="1" kern="1200" dirty="0">
              <a:solidFill>
                <a:schemeClr val="tx1"/>
              </a:solidFill>
            </a:rPr>
            <a:t> home-based test for biomarker monitoring</a:t>
          </a:r>
        </a:p>
      </dsp:txBody>
      <dsp:txXfrm rot="-5400000">
        <a:off x="2855816" y="3096707"/>
        <a:ext cx="5544885" cy="736203"/>
      </dsp:txXfrm>
    </dsp:sp>
    <dsp:sp modelId="{89AA669C-341D-F44B-806D-7C55B3707EE5}">
      <dsp:nvSpPr>
        <dsp:cNvPr id="0" name=""/>
        <dsp:cNvSpPr/>
      </dsp:nvSpPr>
      <dsp:spPr>
        <a:xfrm>
          <a:off x="234763" y="2959161"/>
          <a:ext cx="2570231" cy="1011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/>
            <a:t>Diagnostics</a:t>
          </a:r>
        </a:p>
      </dsp:txBody>
      <dsp:txXfrm>
        <a:off x="284130" y="3008528"/>
        <a:ext cx="2471497" cy="9125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06F16-CFFB-3A4B-8833-29C97E8CC874}">
      <dsp:nvSpPr>
        <dsp:cNvPr id="0" name=""/>
        <dsp:cNvSpPr/>
      </dsp:nvSpPr>
      <dsp:spPr>
        <a:xfrm rot="5400000">
          <a:off x="4673854" y="-2486096"/>
          <a:ext cx="767324" cy="59351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Biology/ targets / opportunities targeting immunotherapy for AML/MDS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Epigenetic targets or metabolic pathway targets/biology/interventions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Multiple myeloma lineage specific targets / biomarkers for early disease interception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Promising new biology in hematological malignancies</a:t>
          </a:r>
        </a:p>
      </dsp:txBody>
      <dsp:txXfrm rot="-5400000">
        <a:off x="2089953" y="135263"/>
        <a:ext cx="5897668" cy="692408"/>
      </dsp:txXfrm>
    </dsp:sp>
    <dsp:sp modelId="{27A2F1CB-EB71-1549-AFD0-7081B2CE99E3}">
      <dsp:nvSpPr>
        <dsp:cNvPr id="0" name=""/>
        <dsp:cNvSpPr/>
      </dsp:nvSpPr>
      <dsp:spPr>
        <a:xfrm>
          <a:off x="512" y="1888"/>
          <a:ext cx="2089441" cy="9591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Hematological Malignancies</a:t>
          </a:r>
        </a:p>
      </dsp:txBody>
      <dsp:txXfrm>
        <a:off x="47334" y="48710"/>
        <a:ext cx="1995797" cy="865511"/>
      </dsp:txXfrm>
    </dsp:sp>
    <dsp:sp modelId="{1CB00CD1-6BFA-E043-B70A-5A92A6916AE3}">
      <dsp:nvSpPr>
        <dsp:cNvPr id="0" name=""/>
        <dsp:cNvSpPr/>
      </dsp:nvSpPr>
      <dsp:spPr>
        <a:xfrm rot="5400000">
          <a:off x="4544135" y="-1592915"/>
          <a:ext cx="897670" cy="6172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Immune therapeutics: Novel</a:t>
          </a:r>
          <a:r>
            <a:rPr lang="en-US" sz="1200" kern="1200" baseline="0" dirty="0"/>
            <a:t> checkpoints or new </a:t>
          </a:r>
          <a:r>
            <a:rPr lang="en-US" sz="1200" kern="1200" baseline="0" dirty="0" err="1"/>
            <a:t>immunomodulatory</a:t>
          </a:r>
          <a:r>
            <a:rPr lang="en-US" sz="1200" kern="1200" baseline="0" dirty="0"/>
            <a:t> mechanisms of action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Novel lung cell antigens for vaccines or immune redirection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Wnt</a:t>
          </a:r>
          <a:r>
            <a:rPr lang="en-US" sz="1200" kern="1200" dirty="0"/>
            <a:t>/b-catenin pathway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Disease interception/prevention targets/biology</a:t>
          </a:r>
        </a:p>
      </dsp:txBody>
      <dsp:txXfrm rot="-5400000">
        <a:off x="1906818" y="1088223"/>
        <a:ext cx="6128485" cy="810028"/>
      </dsp:txXfrm>
    </dsp:sp>
    <dsp:sp modelId="{0BDFE317-4C47-0647-9798-8E9D8AE4BDEB}">
      <dsp:nvSpPr>
        <dsp:cNvPr id="0" name=""/>
        <dsp:cNvSpPr/>
      </dsp:nvSpPr>
      <dsp:spPr>
        <a:xfrm>
          <a:off x="512" y="1009002"/>
          <a:ext cx="2046592" cy="9591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Lung Cancer</a:t>
          </a:r>
        </a:p>
      </dsp:txBody>
      <dsp:txXfrm>
        <a:off x="47334" y="1055824"/>
        <a:ext cx="1952948" cy="865511"/>
      </dsp:txXfrm>
    </dsp:sp>
    <dsp:sp modelId="{74AAC401-49B1-F04D-8B76-649D66F53AA4}">
      <dsp:nvSpPr>
        <dsp:cNvPr id="0" name=""/>
        <dsp:cNvSpPr/>
      </dsp:nvSpPr>
      <dsp:spPr>
        <a:xfrm rot="5400000">
          <a:off x="4678507" y="-471343"/>
          <a:ext cx="767324" cy="59340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Androgen receptor axis and resistance mechanisms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Immune therapeutics in prostate cancer: combinations with vaccines, </a:t>
          </a:r>
          <a:r>
            <a:rPr lang="en-US" sz="1050" kern="1200" dirty="0" err="1"/>
            <a:t>Treg</a:t>
          </a:r>
          <a:r>
            <a:rPr lang="en-US" sz="1050" kern="1200" dirty="0"/>
            <a:t> targets, Myeloid targets, oncolytic viruses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Targets/biology in early disease/prevention in prostate cancer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Targets/therapeutics for Neuroendocrine Prostate Cancer</a:t>
          </a:r>
        </a:p>
      </dsp:txBody>
      <dsp:txXfrm rot="-5400000">
        <a:off x="2095132" y="2149490"/>
        <a:ext cx="5896616" cy="692408"/>
      </dsp:txXfrm>
    </dsp:sp>
    <dsp:sp modelId="{65033CE7-D1E1-E446-B403-6C7293A81BD5}">
      <dsp:nvSpPr>
        <dsp:cNvPr id="0" name=""/>
        <dsp:cNvSpPr/>
      </dsp:nvSpPr>
      <dsp:spPr>
        <a:xfrm>
          <a:off x="512" y="2016116"/>
          <a:ext cx="2089441" cy="9591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Prostate Cancer</a:t>
          </a:r>
        </a:p>
      </dsp:txBody>
      <dsp:txXfrm>
        <a:off x="47334" y="2062938"/>
        <a:ext cx="1995797" cy="865511"/>
      </dsp:txXfrm>
    </dsp:sp>
    <dsp:sp modelId="{02A9ECFD-2F82-6641-A711-A4F648FD1ED8}">
      <dsp:nvSpPr>
        <dsp:cNvPr id="0" name=""/>
        <dsp:cNvSpPr/>
      </dsp:nvSpPr>
      <dsp:spPr>
        <a:xfrm rot="5400000">
          <a:off x="4576756" y="547808"/>
          <a:ext cx="985267" cy="59361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Targets on premalignant APC </a:t>
          </a:r>
          <a:r>
            <a:rPr lang="en-US" sz="1100" kern="1200" dirty="0" err="1"/>
            <a:t>mut</a:t>
          </a:r>
          <a:r>
            <a:rPr lang="en-US" sz="1100" kern="1200" dirty="0"/>
            <a:t> epithelial cells / Pathways for prevention / Vaccines with novel antigens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Microbiome targeting opportunities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Wnt</a:t>
          </a:r>
          <a:r>
            <a:rPr lang="en-US" sz="1100" kern="1200" dirty="0"/>
            <a:t>/b-catenin pathway agents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Non invasive diagnostics to identify high risk patients</a:t>
          </a:r>
        </a:p>
      </dsp:txBody>
      <dsp:txXfrm rot="-5400000">
        <a:off x="2101335" y="3071327"/>
        <a:ext cx="5888013" cy="889073"/>
      </dsp:txXfrm>
    </dsp:sp>
    <dsp:sp modelId="{30887815-19B3-A248-BC45-5A814D7CFE61}">
      <dsp:nvSpPr>
        <dsp:cNvPr id="0" name=""/>
        <dsp:cNvSpPr/>
      </dsp:nvSpPr>
      <dsp:spPr>
        <a:xfrm>
          <a:off x="512" y="3036285"/>
          <a:ext cx="2087401" cy="9591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Colorectal Cancer</a:t>
          </a:r>
        </a:p>
      </dsp:txBody>
      <dsp:txXfrm>
        <a:off x="47334" y="3083107"/>
        <a:ext cx="1993757" cy="865511"/>
      </dsp:txXfrm>
    </dsp:sp>
    <dsp:sp modelId="{2DCCF135-7AD4-264C-B9D6-F553EB05DEE8}">
      <dsp:nvSpPr>
        <dsp:cNvPr id="0" name=""/>
        <dsp:cNvSpPr/>
      </dsp:nvSpPr>
      <dsp:spPr>
        <a:xfrm rot="5400000">
          <a:off x="4688453" y="1569022"/>
          <a:ext cx="767324" cy="5934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Early, sensitive, and non-invasive detection for lung cancer, colorectal adenoma/CRC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Risk stratifications for colorectal adenoma recurrence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Prognosis / risk stratifications for prostate cancer and smoldering myeloma.</a:t>
          </a:r>
        </a:p>
      </dsp:txBody>
      <dsp:txXfrm rot="-5400000">
        <a:off x="2105105" y="4189828"/>
        <a:ext cx="5896563" cy="692408"/>
      </dsp:txXfrm>
    </dsp:sp>
    <dsp:sp modelId="{0749618D-EE4B-1E41-BDE7-B33541DA3338}">
      <dsp:nvSpPr>
        <dsp:cNvPr id="0" name=""/>
        <dsp:cNvSpPr/>
      </dsp:nvSpPr>
      <dsp:spPr>
        <a:xfrm>
          <a:off x="512" y="4056455"/>
          <a:ext cx="2104592" cy="9591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Diagnostics</a:t>
          </a:r>
        </a:p>
      </dsp:txBody>
      <dsp:txXfrm>
        <a:off x="47334" y="4103277"/>
        <a:ext cx="2010948" cy="86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5345-1909-43CB-A9AE-33833EB96493}" type="datetimeFigureOut">
              <a:rPr lang="en-AU" smtClean="0"/>
              <a:t>23/07/2017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B9C5-CDF5-4246-B71D-7328368FB1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75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4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1.em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1426464"/>
            <a:ext cx="8231188" cy="2130552"/>
          </a:xfrm>
        </p:spPr>
        <p:txBody>
          <a:bodyPr/>
          <a:lstStyle>
            <a:lvl1pPr>
              <a:lnSpc>
                <a:spcPct val="100000"/>
              </a:lnSpc>
              <a:defRPr sz="5500" b="1" i="0">
                <a:latin typeface="Arial"/>
                <a:cs typeface="Arial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4026" y="3565525"/>
            <a:ext cx="8229600" cy="8131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595959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339849"/>
            <a:ext cx="3957835" cy="4727865"/>
          </a:xfrm>
          <a:noFill/>
        </p:spPr>
        <p:txBody>
          <a:bodyPr/>
          <a:lstStyle>
            <a:lvl1pPr marL="223838" indent="-223838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Column Content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736268" y="1339849"/>
            <a:ext cx="3948690" cy="4727865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339850"/>
            <a:ext cx="2662077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Three Column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032026" y="1339850"/>
            <a:ext cx="2652933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3243572" y="1339850"/>
            <a:ext cx="2662077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57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7"/>
          <a:stretch/>
        </p:blipFill>
        <p:spPr>
          <a:xfrm>
            <a:off x="0" y="0"/>
            <a:ext cx="9167517" cy="6874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5B532395-D2A9-5743-A0AA-3B2ADBD01C64}" type="datetimeFigureOut">
              <a:rPr lang="en-US" smtClean="0"/>
              <a:t>7/23/2017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35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0"/>
          <a:stretch/>
        </p:blipFill>
        <p:spPr>
          <a:xfrm>
            <a:off x="1" y="-6223"/>
            <a:ext cx="9167518" cy="6874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5B532395-D2A9-5743-A0AA-3B2ADBD01C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295349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1"/>
          <a:stretch/>
        </p:blipFill>
        <p:spPr>
          <a:xfrm>
            <a:off x="0" y="-8454"/>
            <a:ext cx="9167517" cy="688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5B532395-D2A9-5743-A0AA-3B2ADBD01C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11451200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5"/>
          <a:stretch/>
        </p:blipFill>
        <p:spPr>
          <a:xfrm>
            <a:off x="1" y="-7296"/>
            <a:ext cx="9167518" cy="688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5B532395-D2A9-5743-A0AA-3B2ADBD01C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722870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nJ 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53" y="3096431"/>
            <a:ext cx="6731847" cy="7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23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8625" y="955146"/>
            <a:ext cx="8286750" cy="323165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1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79403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8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30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5" y="6300789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5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30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5" y="6300789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58596" y="1505055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5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72711" y="6004557"/>
            <a:ext cx="8981449" cy="863601"/>
            <a:chOff x="-3" y="5994400"/>
            <a:chExt cx="9164738" cy="881225"/>
          </a:xfrm>
        </p:grpSpPr>
        <p:pic>
          <p:nvPicPr>
            <p:cNvPr id="26" name="Picture 25" descr="curve_2-2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2721" y="5994400"/>
              <a:ext cx="6452014" cy="881225"/>
            </a:xfrm>
            <a:prstGeom prst="rect">
              <a:avLst/>
            </a:prstGeom>
            <a:effectLst>
              <a:innerShdw blurRad="50800" dist="25400" dir="13500000">
                <a:srgbClr val="000000">
                  <a:alpha val="50000"/>
                </a:srgbClr>
              </a:innerShdw>
            </a:effectLst>
          </p:spPr>
        </p:pic>
        <p:pic>
          <p:nvPicPr>
            <p:cNvPr id="27" name="Picture 26" descr="curve_2-2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3" y="6400800"/>
              <a:ext cx="2753359" cy="132080"/>
            </a:xfrm>
            <a:prstGeom prst="rect">
              <a:avLst/>
            </a:prstGeom>
            <a:effectLst>
              <a:innerShdw blurRad="50800" dist="25400" dir="13500000">
                <a:srgbClr val="000000">
                  <a:alpha val="50000"/>
                </a:srgbClr>
              </a:innerShdw>
            </a:effec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3866" y="2762885"/>
            <a:ext cx="8238744" cy="813118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jnj_innovation_logo_horizontal_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6458808"/>
            <a:ext cx="1946874" cy="4011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8238744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16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ine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457200"/>
            <a:ext cx="82296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556305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6040" y="6519863"/>
            <a:ext cx="347663" cy="347662"/>
          </a:xfrm>
          <a:prstGeom prst="rect">
            <a:avLst/>
          </a:prstGeom>
        </p:spPr>
        <p:txBody>
          <a:bodyPr anchor="ctr"/>
          <a:lstStyle/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009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32395-D2A9-5743-A0AA-3B2ADBD01C64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0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1426464"/>
            <a:ext cx="8231188" cy="2130552"/>
          </a:xfrm>
        </p:spPr>
        <p:txBody>
          <a:bodyPr/>
          <a:lstStyle>
            <a:lvl1pPr>
              <a:lnSpc>
                <a:spcPct val="100000"/>
              </a:lnSpc>
              <a:defRPr sz="5500" b="1" i="0">
                <a:latin typeface="Arial"/>
                <a:cs typeface="Arial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4026" y="3565525"/>
            <a:ext cx="8229600" cy="8131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595959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534136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72711" y="6004557"/>
            <a:ext cx="8981449" cy="863601"/>
            <a:chOff x="-3" y="5994400"/>
            <a:chExt cx="9164738" cy="881225"/>
          </a:xfrm>
        </p:grpSpPr>
        <p:pic>
          <p:nvPicPr>
            <p:cNvPr id="26" name="Picture 25" descr="curve_2-2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2721" y="5994400"/>
              <a:ext cx="6452014" cy="881225"/>
            </a:xfrm>
            <a:prstGeom prst="rect">
              <a:avLst/>
            </a:prstGeom>
            <a:effectLst>
              <a:innerShdw blurRad="50800" dist="25400" dir="13500000">
                <a:srgbClr val="000000">
                  <a:alpha val="50000"/>
                </a:srgbClr>
              </a:innerShdw>
            </a:effectLst>
          </p:spPr>
        </p:pic>
        <p:pic>
          <p:nvPicPr>
            <p:cNvPr id="27" name="Picture 26" descr="curve_2-2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3" y="6400800"/>
              <a:ext cx="2753359" cy="132080"/>
            </a:xfrm>
            <a:prstGeom prst="rect">
              <a:avLst/>
            </a:prstGeom>
            <a:effectLst>
              <a:innerShdw blurRad="50800" dist="25400" dir="13500000">
                <a:srgbClr val="000000">
                  <a:alpha val="50000"/>
                </a:srgbClr>
              </a:innerShdw>
            </a:effec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3866" y="2762885"/>
            <a:ext cx="8238744" cy="813118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jnj_innovation_logo_horizontal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6458808"/>
            <a:ext cx="1946874" cy="4011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8238744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1910905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3866" y="2762885"/>
            <a:ext cx="8238744" cy="813118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jnj_innovation_logo_horizont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6458808"/>
            <a:ext cx="1946874" cy="4011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8238744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CONFIDENTIAL: For internal use only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320" y="5975341"/>
            <a:ext cx="9174479" cy="892819"/>
            <a:chOff x="-402633" y="5955023"/>
            <a:chExt cx="9578453" cy="932132"/>
          </a:xfrm>
        </p:grpSpPr>
        <p:pic>
          <p:nvPicPr>
            <p:cNvPr id="2" name="Picture 1" descr="curve_2-3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8720" y="5955023"/>
              <a:ext cx="1637100" cy="932132"/>
            </a:xfrm>
            <a:prstGeom prst="rect">
              <a:avLst/>
            </a:prstGeom>
          </p:spPr>
        </p:pic>
        <p:pic>
          <p:nvPicPr>
            <p:cNvPr id="16" name="Picture 15" descr="curve_2-3.pn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402633" y="5955024"/>
              <a:ext cx="7951958" cy="90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4593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6" y="1351716"/>
            <a:ext cx="8234362" cy="4715709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6" y="563529"/>
            <a:ext cx="8235606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0997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35943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596" y="1505054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6575070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8596" y="1505054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918689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3866" y="1916113"/>
            <a:ext cx="8238744" cy="41513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1343440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Line Slide Title – Georgia Regular, </a:t>
            </a:r>
          </a:p>
          <a:p>
            <a:pPr lvl="0"/>
            <a:r>
              <a:rPr lang="en-US" dirty="0"/>
              <a:t>34pt. Red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58401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jnj_innovation_logo_horizontal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6458808"/>
            <a:ext cx="1946874" cy="40114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20320" y="5975341"/>
            <a:ext cx="9174479" cy="892819"/>
            <a:chOff x="-402633" y="5955023"/>
            <a:chExt cx="9578453" cy="932132"/>
          </a:xfrm>
        </p:grpSpPr>
        <p:pic>
          <p:nvPicPr>
            <p:cNvPr id="2" name="Picture 1" descr="curve_2-3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8720" y="5955023"/>
              <a:ext cx="1637100" cy="932132"/>
            </a:xfrm>
            <a:prstGeom prst="rect">
              <a:avLst/>
            </a:prstGeom>
          </p:spPr>
        </p:pic>
        <p:pic>
          <p:nvPicPr>
            <p:cNvPr id="16" name="Picture 15" descr="curve_2-3.pn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402633" y="5955024"/>
              <a:ext cx="7951958" cy="902976"/>
            </a:xfrm>
            <a:prstGeom prst="rect">
              <a:avLst/>
            </a:prstGeom>
          </p:spPr>
        </p:pic>
      </p:grp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43866" y="1351716"/>
            <a:ext cx="8238744" cy="4715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7675" y="563529"/>
            <a:ext cx="8238744" cy="6127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63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6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124176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s 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927859"/>
            <a:ext cx="8238744" cy="4139856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1247699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Line Slide Title – Georgia Regular, </a:t>
            </a:r>
          </a:p>
          <a:p>
            <a:pPr lvl="0"/>
            <a:r>
              <a:rPr lang="en-US" dirty="0"/>
              <a:t>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1836707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339849"/>
            <a:ext cx="3957835" cy="4727865"/>
          </a:xfrm>
          <a:noFill/>
        </p:spPr>
        <p:txBody>
          <a:bodyPr/>
          <a:lstStyle>
            <a:lvl1pPr marL="223838" indent="-223838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Column Content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736268" y="1339849"/>
            <a:ext cx="3948690" cy="4727865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782524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339850"/>
            <a:ext cx="2662077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Three Column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032026" y="1339850"/>
            <a:ext cx="2652933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3243572" y="1339850"/>
            <a:ext cx="2662077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454378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7"/>
          <a:stretch/>
        </p:blipFill>
        <p:spPr>
          <a:xfrm>
            <a:off x="0" y="0"/>
            <a:ext cx="9167517" cy="6874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38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0"/>
          <a:stretch/>
        </p:blipFill>
        <p:spPr>
          <a:xfrm>
            <a:off x="1" y="-6223"/>
            <a:ext cx="9167518" cy="6874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045915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1"/>
          <a:stretch/>
        </p:blipFill>
        <p:spPr>
          <a:xfrm>
            <a:off x="0" y="-8454"/>
            <a:ext cx="9167517" cy="688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09781038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5"/>
          <a:stretch/>
        </p:blipFill>
        <p:spPr>
          <a:xfrm>
            <a:off x="1" y="-7296"/>
            <a:ext cx="9167518" cy="688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863127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nJ 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553" y="3096431"/>
            <a:ext cx="6731847" cy="7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5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8625" y="955146"/>
            <a:ext cx="8286750" cy="323165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1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4294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6" y="1351716"/>
            <a:ext cx="8234362" cy="4715709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6" y="563529"/>
            <a:ext cx="8235606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0997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538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8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30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5" y="6300789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5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8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30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5" y="6300789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5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66" y="151637"/>
            <a:ext cx="8242859" cy="9913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8688" y="6364818"/>
            <a:ext cx="45085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867841-2737-498A-9C9A-DEF4A1140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61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30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5" y="6300789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596" y="1505055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5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ne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457200"/>
            <a:ext cx="82296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37876"/>
      </p:ext>
    </p:extLst>
  </p:cSld>
  <p:clrMapOvr>
    <a:masterClrMapping/>
  </p:clrMapOvr>
  <p:transition>
    <p:fade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8766040" y="6519863"/>
            <a:ext cx="347663" cy="34766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71852AEE-0742-4A59-A3BA-54941EFF45C5}" type="slidenum">
              <a:rPr lang="en-US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9304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1426464"/>
            <a:ext cx="8231188" cy="2130552"/>
          </a:xfrm>
        </p:spPr>
        <p:txBody>
          <a:bodyPr/>
          <a:lstStyle>
            <a:lvl1pPr>
              <a:lnSpc>
                <a:spcPct val="100000"/>
              </a:lnSpc>
              <a:defRPr sz="5500" b="1" i="0">
                <a:latin typeface="Arial"/>
                <a:cs typeface="Arial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4026" y="3565525"/>
            <a:ext cx="8229600" cy="8131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595959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753792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72711" y="6004557"/>
            <a:ext cx="8981449" cy="863601"/>
            <a:chOff x="-3" y="5994400"/>
            <a:chExt cx="9164738" cy="881225"/>
          </a:xfrm>
        </p:grpSpPr>
        <p:pic>
          <p:nvPicPr>
            <p:cNvPr id="26" name="Picture 25" descr="curve_2-2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2721" y="5994400"/>
              <a:ext cx="6452014" cy="881225"/>
            </a:xfrm>
            <a:prstGeom prst="rect">
              <a:avLst/>
            </a:prstGeom>
            <a:effectLst>
              <a:innerShdw blurRad="50800" dist="25400" dir="13500000">
                <a:srgbClr val="000000">
                  <a:alpha val="50000"/>
                </a:srgbClr>
              </a:innerShdw>
            </a:effectLst>
          </p:spPr>
        </p:pic>
        <p:pic>
          <p:nvPicPr>
            <p:cNvPr id="27" name="Picture 26" descr="curve_2-2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3" y="6400800"/>
              <a:ext cx="2753359" cy="132080"/>
            </a:xfrm>
            <a:prstGeom prst="rect">
              <a:avLst/>
            </a:prstGeom>
            <a:effectLst>
              <a:innerShdw blurRad="50800" dist="25400" dir="13500000">
                <a:srgbClr val="000000">
                  <a:alpha val="50000"/>
                </a:srgbClr>
              </a:innerShdw>
            </a:effec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3866" y="2762885"/>
            <a:ext cx="8238744" cy="813118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jnj_innovation_logo_horizontal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6458808"/>
            <a:ext cx="1946874" cy="4011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8238744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4437488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3866" y="2762885"/>
            <a:ext cx="8238744" cy="813118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jnj_innovation_logo_horizont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6458808"/>
            <a:ext cx="1946874" cy="4011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8238744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CONFIDENTIAL: For internal use only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320" y="5975341"/>
            <a:ext cx="9174479" cy="892819"/>
            <a:chOff x="-402633" y="5955023"/>
            <a:chExt cx="9578453" cy="932132"/>
          </a:xfrm>
        </p:grpSpPr>
        <p:pic>
          <p:nvPicPr>
            <p:cNvPr id="2" name="Picture 1" descr="curve_2-3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8720" y="5955023"/>
              <a:ext cx="1637100" cy="932132"/>
            </a:xfrm>
            <a:prstGeom prst="rect">
              <a:avLst/>
            </a:prstGeom>
          </p:spPr>
        </p:pic>
        <p:pic>
          <p:nvPicPr>
            <p:cNvPr id="16" name="Picture 15" descr="curve_2-3.pn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402633" y="5955024"/>
              <a:ext cx="7951958" cy="90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38765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6" y="1351716"/>
            <a:ext cx="8234362" cy="4715709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6" y="563529"/>
            <a:ext cx="8235606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0997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565295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58596" y="1505054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062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596" y="1505054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9556577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8596" y="1505054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554476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3866" y="1916113"/>
            <a:ext cx="8238744" cy="41513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1343440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Line Slide Title – Georgia Regular, </a:t>
            </a:r>
          </a:p>
          <a:p>
            <a:pPr lvl="0"/>
            <a:r>
              <a:rPr lang="en-US" dirty="0"/>
              <a:t>34pt. Red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424760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6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45607426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s 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927859"/>
            <a:ext cx="8238744" cy="4139856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1247699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Line Slide Title – Georgia Regular, </a:t>
            </a:r>
          </a:p>
          <a:p>
            <a:pPr lvl="0"/>
            <a:r>
              <a:rPr lang="en-US" dirty="0"/>
              <a:t>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95305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339849"/>
            <a:ext cx="3957835" cy="4727865"/>
          </a:xfrm>
          <a:noFill/>
        </p:spPr>
        <p:txBody>
          <a:bodyPr/>
          <a:lstStyle>
            <a:lvl1pPr marL="223838" indent="-223838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Column Content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736268" y="1339849"/>
            <a:ext cx="3948690" cy="4727865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293999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339850"/>
            <a:ext cx="2662077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Three Column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032026" y="1339850"/>
            <a:ext cx="2652933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3243572" y="1339850"/>
            <a:ext cx="2662077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821452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7"/>
          <a:stretch/>
        </p:blipFill>
        <p:spPr>
          <a:xfrm>
            <a:off x="0" y="0"/>
            <a:ext cx="9167517" cy="6874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1624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0"/>
          <a:stretch/>
        </p:blipFill>
        <p:spPr>
          <a:xfrm>
            <a:off x="1" y="-6223"/>
            <a:ext cx="9167518" cy="6874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5321822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1"/>
          <a:stretch/>
        </p:blipFill>
        <p:spPr>
          <a:xfrm>
            <a:off x="0" y="-8454"/>
            <a:ext cx="9167517" cy="688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081402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58596" y="1505054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302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5"/>
          <a:stretch/>
        </p:blipFill>
        <p:spPr>
          <a:xfrm>
            <a:off x="1" y="-7296"/>
            <a:ext cx="9167518" cy="688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0106086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nJ 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553" y="3096431"/>
            <a:ext cx="6731847" cy="7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031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8625" y="955146"/>
            <a:ext cx="8286750" cy="323165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1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29657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8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30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5" y="6300789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5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8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30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5" y="6300789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5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66" y="151637"/>
            <a:ext cx="8242859" cy="9913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8688" y="6364818"/>
            <a:ext cx="45085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867841-2737-498A-9C9A-DEF4A1140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08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30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5" y="6300789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596" y="1505055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5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ne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457200"/>
            <a:ext cx="82296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230386"/>
      </p:ext>
    </p:extLst>
  </p:cSld>
  <p:clrMapOvr>
    <a:masterClrMapping/>
  </p:clrMapOvr>
  <p:transition>
    <p:fade/>
  </p:transition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8766040" y="6519863"/>
            <a:ext cx="347663" cy="34766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71852AEE-0742-4A59-A3BA-54941EFF45C5}" type="slidenum">
              <a:rPr lang="en-US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798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1426464"/>
            <a:ext cx="8231188" cy="2130552"/>
          </a:xfrm>
        </p:spPr>
        <p:txBody>
          <a:bodyPr/>
          <a:lstStyle>
            <a:lvl1pPr>
              <a:lnSpc>
                <a:spcPct val="100000"/>
              </a:lnSpc>
              <a:defRPr sz="5500" b="1" i="0">
                <a:latin typeface="Arial"/>
                <a:cs typeface="Arial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4026" y="3565525"/>
            <a:ext cx="8229600" cy="8131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595959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582780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3866" y="1916113"/>
            <a:ext cx="8238744" cy="41513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1343440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Line Slide Title – Georgia Regular, </a:t>
            </a:r>
          </a:p>
          <a:p>
            <a:pPr lvl="0"/>
            <a:r>
              <a:rPr lang="en-US" dirty="0"/>
              <a:t>34pt. Red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386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72711" y="6004557"/>
            <a:ext cx="8981449" cy="863601"/>
            <a:chOff x="-3" y="5994400"/>
            <a:chExt cx="9164738" cy="881225"/>
          </a:xfrm>
        </p:grpSpPr>
        <p:pic>
          <p:nvPicPr>
            <p:cNvPr id="26" name="Picture 25" descr="curve_2-2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2721" y="5994400"/>
              <a:ext cx="6452014" cy="881225"/>
            </a:xfrm>
            <a:prstGeom prst="rect">
              <a:avLst/>
            </a:prstGeom>
            <a:effectLst>
              <a:innerShdw blurRad="50800" dist="25400" dir="13500000">
                <a:srgbClr val="000000">
                  <a:alpha val="50000"/>
                </a:srgbClr>
              </a:innerShdw>
            </a:effectLst>
          </p:spPr>
        </p:pic>
        <p:pic>
          <p:nvPicPr>
            <p:cNvPr id="27" name="Picture 26" descr="curve_2-2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3" y="6400800"/>
              <a:ext cx="2753359" cy="132080"/>
            </a:xfrm>
            <a:prstGeom prst="rect">
              <a:avLst/>
            </a:prstGeom>
            <a:effectLst>
              <a:innerShdw blurRad="50800" dist="25400" dir="13500000">
                <a:srgbClr val="000000">
                  <a:alpha val="50000"/>
                </a:srgbClr>
              </a:innerShdw>
            </a:effec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3866" y="2762885"/>
            <a:ext cx="8238744" cy="813118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jnj_innovation_logo_horizontal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6458808"/>
            <a:ext cx="1946874" cy="4011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8238744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0510663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3866" y="2762885"/>
            <a:ext cx="8238744" cy="813118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jnj_innovation_logo_horizont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8" y="6458808"/>
            <a:ext cx="1946874" cy="40114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8238744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CONFIDENTIAL: For internal use only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320" y="5975341"/>
            <a:ext cx="9174479" cy="892819"/>
            <a:chOff x="-402633" y="5955023"/>
            <a:chExt cx="9578453" cy="932132"/>
          </a:xfrm>
        </p:grpSpPr>
        <p:pic>
          <p:nvPicPr>
            <p:cNvPr id="2" name="Picture 1" descr="curve_2-3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8720" y="5955023"/>
              <a:ext cx="1637100" cy="932132"/>
            </a:xfrm>
            <a:prstGeom prst="rect">
              <a:avLst/>
            </a:prstGeom>
          </p:spPr>
        </p:pic>
        <p:pic>
          <p:nvPicPr>
            <p:cNvPr id="16" name="Picture 15" descr="curve_2-3.pn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402633" y="5955024"/>
              <a:ext cx="7951958" cy="90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67793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6" y="1351716"/>
            <a:ext cx="8234362" cy="4715709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6" y="563529"/>
            <a:ext cx="8235606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0997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5050552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596" y="1505054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Arial"/>
              <a:ea typeface="ヒラギノ角ゴ ProN W3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191934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8596" y="1505054"/>
            <a:ext cx="8238744" cy="471830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Arial"/>
              <a:ea typeface="ヒラギノ角ゴ ProN W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0540131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3866" y="1916113"/>
            <a:ext cx="8238744" cy="41513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1343440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Line Slide Title – Georgia Regular, </a:t>
            </a:r>
          </a:p>
          <a:p>
            <a:pPr lvl="0"/>
            <a:r>
              <a:rPr lang="en-US" dirty="0"/>
              <a:t>34pt. Red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1141792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6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46547597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s 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927859"/>
            <a:ext cx="8238744" cy="4139856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1247699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Line Slide Title – Georgia Regular, </a:t>
            </a:r>
          </a:p>
          <a:p>
            <a:pPr lvl="0"/>
            <a:r>
              <a:rPr lang="en-US" dirty="0"/>
              <a:t>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2454511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339849"/>
            <a:ext cx="3957835" cy="4727865"/>
          </a:xfrm>
          <a:noFill/>
        </p:spPr>
        <p:txBody>
          <a:bodyPr/>
          <a:lstStyle>
            <a:lvl1pPr marL="223838" indent="-223838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Column Content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736268" y="1339849"/>
            <a:ext cx="3948690" cy="4727865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5355811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339850"/>
            <a:ext cx="2662077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Three Column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032026" y="1339850"/>
            <a:ext cx="2652933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3243572" y="1339850"/>
            <a:ext cx="2662077" cy="4727866"/>
          </a:xfrm>
          <a:noFill/>
        </p:spPr>
        <p:txBody>
          <a:bodyPr/>
          <a:lstStyle>
            <a:lvl1pPr marL="200025" indent="-200025">
              <a:buClrTx/>
              <a:defRPr sz="2100">
                <a:solidFill>
                  <a:srgbClr val="595959"/>
                </a:solidFill>
              </a:defRPr>
            </a:lvl1pPr>
            <a:lvl2pPr>
              <a:buClrTx/>
              <a:defRPr sz="1800">
                <a:solidFill>
                  <a:srgbClr val="595959"/>
                </a:solidFill>
              </a:defRPr>
            </a:lvl2pPr>
            <a:lvl3pPr>
              <a:buClrTx/>
              <a:defRPr sz="2100">
                <a:solidFill>
                  <a:srgbClr val="5C2D91"/>
                </a:solidFill>
              </a:defRPr>
            </a:lvl3pPr>
            <a:lvl4pPr>
              <a:buClrTx/>
              <a:defRPr sz="2100">
                <a:solidFill>
                  <a:srgbClr val="5C2D91"/>
                </a:solidFill>
              </a:defRPr>
            </a:lvl4pPr>
            <a:lvl5pPr>
              <a:buClrTx/>
              <a:defRPr sz="2100">
                <a:solidFill>
                  <a:srgbClr val="5C2D91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164799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351716"/>
            <a:ext cx="8238744" cy="4715999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612753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– Georgia Regular, 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291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7"/>
          <a:stretch/>
        </p:blipFill>
        <p:spPr>
          <a:xfrm>
            <a:off x="0" y="0"/>
            <a:ext cx="9167517" cy="6874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34898300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0"/>
          <a:stretch/>
        </p:blipFill>
        <p:spPr>
          <a:xfrm>
            <a:off x="1" y="-6223"/>
            <a:ext cx="9167518" cy="6874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  <a:ea typeface="ヒラギノ角ゴ ProN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826981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1"/>
          <a:stretch/>
        </p:blipFill>
        <p:spPr>
          <a:xfrm>
            <a:off x="0" y="-8454"/>
            <a:ext cx="9167517" cy="688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  <a:ea typeface="ヒラギノ角ゴ ProN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5438274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62503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5"/>
          <a:stretch/>
        </p:blipFill>
        <p:spPr>
          <a:xfrm>
            <a:off x="1" y="-7296"/>
            <a:ext cx="9167518" cy="688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6482292"/>
            <a:ext cx="1799696" cy="20533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2722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 dirty="0">
              <a:solidFill>
                <a:prstClr val="white"/>
              </a:solidFill>
              <a:ea typeface="ヒラギノ角ゴ ProN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47675" y="1281567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64850046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nJ 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55759" cy="68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553" y="3096431"/>
            <a:ext cx="6731847" cy="7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7199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sa 4:3 Title and Content Cool Palet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 bwMode="gray"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046A0D-6436-4F99-A97D-C226F49B5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93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lain 4:3 Title Only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DD8590-1281-0645-925F-C2266F3AF7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85440" y="5990085"/>
            <a:ext cx="3429000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2"/>
          </p:nvPr>
        </p:nvSpPr>
        <p:spPr>
          <a:xfrm>
            <a:off x="7643813" y="6500813"/>
            <a:ext cx="914400" cy="200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ヒラギノ角ゴ ProN W3"/>
              </a:rPr>
              <a:t>09.13.2011</a:t>
            </a:r>
          </a:p>
        </p:txBody>
      </p:sp>
    </p:spTree>
    <p:extLst>
      <p:ext uri="{BB962C8B-B14F-4D97-AF65-F5344CB8AC3E}">
        <p14:creationId xmlns:p14="http://schemas.microsoft.com/office/powerpoint/2010/main" val="38413023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8766040" y="6519863"/>
            <a:ext cx="347663" cy="34766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71852AEE-0742-4A59-A3BA-54941EFF45C5}" type="slidenum">
              <a:rPr lang="en-US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5692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4F7CF-C037-46A5-A987-04B677075548}" type="datetimeFigureOut">
              <a:rPr lang="en-GB">
                <a:latin typeface="Arial"/>
                <a:ea typeface="ヒラギノ角ゴ ProN W3"/>
              </a:rPr>
              <a:pPr/>
              <a:t>23/07/2017</a:t>
            </a:fld>
            <a:endParaRPr lang="en-GB">
              <a:latin typeface="Arial"/>
              <a:ea typeface="ヒラギノ角ゴ ProN W3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48B-77BC-4D2C-B071-392C3F425A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55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latin typeface="Arial"/>
                <a:ea typeface="ヒラギノ角ゴ ProN W3"/>
              </a:rPr>
              <a:pPr/>
              <a:t>7/23/2017</a:t>
            </a:fld>
            <a:endParaRPr lang="en-US">
              <a:latin typeface="Arial"/>
              <a:ea typeface="ヒラギノ角ゴ ProN W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Lines 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66" y="1927859"/>
            <a:ext cx="8238744" cy="4139856"/>
          </a:xfrm>
          <a:noFill/>
        </p:spPr>
        <p:txBody>
          <a:bodyPr/>
          <a:lstStyle>
            <a:lvl1pPr marL="182880" indent="-182880">
              <a:buClrTx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</a:lstStyle>
          <a:p>
            <a:pPr lvl="0"/>
            <a:r>
              <a:rPr lang="en-US" dirty="0"/>
              <a:t>Single Column Content, bulleted</a:t>
            </a:r>
          </a:p>
          <a:p>
            <a:pPr lvl="0"/>
            <a:r>
              <a:rPr lang="en-US" dirty="0"/>
              <a:t>If your Slide title extends on to two lines, move this text box</a:t>
            </a:r>
            <a:br>
              <a:rPr lang="en-US" dirty="0"/>
            </a:br>
            <a:r>
              <a:rPr lang="en-US" dirty="0"/>
              <a:t>down to the next guide.</a:t>
            </a:r>
          </a:p>
          <a:p>
            <a:pPr lvl="1"/>
            <a:r>
              <a:rPr lang="en-US" dirty="0"/>
              <a:t>When you have layered information to present, use indented</a:t>
            </a:r>
            <a:br>
              <a:rPr lang="en-US" dirty="0"/>
            </a:br>
            <a:r>
              <a:rPr lang="en-US" dirty="0"/>
              <a:t>bullets. Second level is Arial Regular, 18pt.</a:t>
            </a:r>
          </a:p>
          <a:p>
            <a:pPr lvl="2"/>
            <a:r>
              <a:rPr lang="en-US" dirty="0"/>
              <a:t>Third level is Arial Regular, 14pt.</a:t>
            </a:r>
          </a:p>
          <a:p>
            <a:pPr lvl="3"/>
            <a:r>
              <a:rPr lang="en-US" dirty="0"/>
              <a:t>Fourth level is Arial Regular, 11 pt. This should rarely be used because it becomes hard to read.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563529"/>
            <a:ext cx="8238744" cy="1247699"/>
          </a:xfrm>
          <a:ln>
            <a:noFill/>
          </a:ln>
        </p:spPr>
        <p:txBody>
          <a:bodyPr/>
          <a:lstStyle>
            <a:lvl1pPr marL="0" indent="0">
              <a:buNone/>
              <a:defRPr sz="3400" baseline="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228600" indent="0">
              <a:buNone/>
              <a:defRPr sz="2100">
                <a:solidFill>
                  <a:schemeClr val="accent1"/>
                </a:solidFill>
              </a:defRPr>
            </a:lvl2pPr>
            <a:lvl3pPr marL="577850" indent="0">
              <a:buNone/>
              <a:defRPr sz="2100">
                <a:solidFill>
                  <a:schemeClr val="accent1"/>
                </a:solidFill>
              </a:defRPr>
            </a:lvl3pPr>
            <a:lvl4pPr marL="833437" indent="0">
              <a:buNone/>
              <a:defRPr sz="2100">
                <a:solidFill>
                  <a:schemeClr val="accent1"/>
                </a:solidFill>
              </a:defRPr>
            </a:lvl4pPr>
            <a:lvl5pPr marL="1090612" indent="0">
              <a:buNone/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Two Line Slide Title – Georgia Regular, </a:t>
            </a:r>
          </a:p>
          <a:p>
            <a:pPr lvl="0"/>
            <a:r>
              <a:rPr lang="en-US" dirty="0"/>
              <a:t>34pt. 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447039" y="172720"/>
            <a:ext cx="8238744" cy="214376"/>
          </a:xfrm>
        </p:spPr>
        <p:txBody>
          <a:bodyPr bIns="0"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378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9771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use 4:3  Title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eld_homepag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93692"/>
          </a:xfrm>
          <a:prstGeom prst="rect">
            <a:avLst/>
          </a:prstGeom>
        </p:spPr>
      </p:pic>
      <p:pic>
        <p:nvPicPr>
          <p:cNvPr id="13" name="Picture 12" descr="Janssen_Prof_RGB.jpg"/>
          <p:cNvPicPr>
            <a:picLocks noChangeAspect="1"/>
          </p:cNvPicPr>
          <p:nvPr userDrawn="1"/>
        </p:nvPicPr>
        <p:blipFill>
          <a:blip r:embed="rId3" cstate="print"/>
          <a:srcRect b="12012"/>
          <a:stretch>
            <a:fillRect/>
          </a:stretch>
        </p:blipFill>
        <p:spPr>
          <a:xfrm>
            <a:off x="347472" y="5525781"/>
            <a:ext cx="1810512" cy="119477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11162" y="960120"/>
            <a:ext cx="8321676" cy="553998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1162" y="4572000"/>
            <a:ext cx="8732837" cy="369888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1480" y="5303520"/>
            <a:ext cx="7315200" cy="355600"/>
          </a:xfrm>
        </p:spPr>
        <p:txBody>
          <a:bodyPr/>
          <a:lstStyle>
            <a:lvl1pPr marL="0" indent="0">
              <a:buNone/>
              <a:defRPr sz="1500" i="1"/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11163" y="4959350"/>
            <a:ext cx="7315200" cy="325438"/>
          </a:xfrm>
        </p:spPr>
        <p:txBody>
          <a:bodyPr/>
          <a:lstStyle>
            <a:lvl1pPr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411163" y="1552575"/>
            <a:ext cx="3124200" cy="461963"/>
          </a:xfrm>
          <a:prstGeom prst="rect">
            <a:avLst/>
          </a:prstGeom>
        </p:spPr>
        <p:txBody>
          <a:bodyPr anchor="t"/>
          <a:lstStyle>
            <a:lvl1pPr algn="l">
              <a:defRPr sz="2400" smtClean="0">
                <a:solidFill>
                  <a:srgbClr val="09357A"/>
                </a:solidFill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5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image" Target="../media/image3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024880"/>
            <a:ext cx="9154160" cy="843279"/>
            <a:chOff x="-10160" y="6014720"/>
            <a:chExt cx="9154160" cy="843279"/>
          </a:xfrm>
        </p:grpSpPr>
        <p:pic>
          <p:nvPicPr>
            <p:cNvPr id="2" name="Picture 1" descr="curve_2.jpg"/>
            <p:cNvPicPr>
              <a:picLocks noChangeAspect="1"/>
            </p:cNvPicPr>
            <p:nvPr userDrawn="1"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5280" y="6014720"/>
              <a:ext cx="6268720" cy="843279"/>
            </a:xfrm>
            <a:prstGeom prst="rect">
              <a:avLst/>
            </a:prstGeom>
          </p:spPr>
        </p:pic>
        <p:pic>
          <p:nvPicPr>
            <p:cNvPr id="8" name="Picture 7" descr="curve_2.jpg"/>
            <p:cNvPicPr>
              <a:picLocks noChangeAspect="1"/>
            </p:cNvPicPr>
            <p:nvPr userDrawn="1"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0160" y="6410959"/>
              <a:ext cx="2956560" cy="91441"/>
            </a:xfrm>
            <a:prstGeom prst="rect">
              <a:avLst/>
            </a:prstGeom>
          </p:spPr>
        </p:pic>
      </p:grpSp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6450"/>
            <a:ext cx="8231188" cy="996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-110" charset="0"/>
              </a:rPr>
              <a:t>Click to edit Master title style</a:t>
            </a:r>
            <a:endParaRPr lang="en-US" dirty="0">
              <a:sym typeface="Arial" pitchFamily="-110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4988"/>
            <a:ext cx="8231188" cy="44176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82880" tIns="0" rIns="18288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fi-FI">
                <a:sym typeface="Arial" pitchFamily="-110" charset="0"/>
              </a:rPr>
              <a:t>Second level</a:t>
            </a:r>
          </a:p>
          <a:p>
            <a:pPr lvl="2"/>
            <a:r>
              <a:rPr lang="fi-FI">
                <a:sym typeface="Arial" pitchFamily="-110" charset="0"/>
              </a:rPr>
              <a:t>Third level</a:t>
            </a:r>
          </a:p>
          <a:p>
            <a:pPr lvl="3"/>
            <a:r>
              <a:rPr lang="fi-FI">
                <a:sym typeface="Arial" pitchFamily="-110" charset="0"/>
              </a:rPr>
              <a:t>Fourth level</a:t>
            </a:r>
          </a:p>
          <a:p>
            <a:pPr lvl="4"/>
            <a:r>
              <a:rPr lang="fi-FI">
                <a:sym typeface="Arial" pitchFamily="-110" charset="0"/>
              </a:rPr>
              <a:t>Fifth level</a:t>
            </a:r>
            <a:endParaRPr lang="en-US" dirty="0">
              <a:sym typeface="Arial" pitchFamily="-11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95959"/>
                </a:solidFill>
              </a:defRPr>
            </a:lvl1pPr>
          </a:lstStyle>
          <a:p>
            <a:fld id="{ED199617-E653-A24C-AD8E-D9F7D5986D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9263" y="6572546"/>
            <a:ext cx="1758718" cy="196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/>
          <a:ea typeface="+mj-ea"/>
          <a:cs typeface="Georgia"/>
          <a:sym typeface="Arial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5pPr>
      <a:lvl6pPr marL="28797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5957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393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191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0025" indent="-200025" algn="l" rtl="0" eaLnBrk="1" fontAlgn="base" hangingPunct="1">
        <a:spcBef>
          <a:spcPts val="563"/>
        </a:spcBef>
        <a:spcAft>
          <a:spcPct val="0"/>
        </a:spcAft>
        <a:buClrTx/>
        <a:buSzPct val="100000"/>
        <a:buFont typeface="Arial" pitchFamily="-110" charset="0"/>
        <a:buChar char="•"/>
        <a:defRPr sz="2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1pPr>
      <a:lvl2pPr marL="457200" indent="-228600" algn="l" rtl="0" eaLnBrk="1" fontAlgn="base" hangingPunct="1">
        <a:spcBef>
          <a:spcPts val="450"/>
        </a:spcBef>
        <a:spcAft>
          <a:spcPct val="0"/>
        </a:spcAft>
        <a:buClrTx/>
        <a:buSzPct val="100000"/>
        <a:buFont typeface="Arial" pitchFamily="-110" charset="0"/>
        <a:buChar char="–"/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2pPr>
      <a:lvl3pPr marL="766763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•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3pPr>
      <a:lvl4pPr marL="1022350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–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4pPr>
      <a:lvl5pPr marL="1279525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»"/>
        <a:defRPr sz="9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5pPr>
      <a:lvl6pPr marL="1775869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3847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1826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39803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9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57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36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14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89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87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84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82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024880"/>
            <a:ext cx="9154160" cy="843279"/>
            <a:chOff x="-10160" y="6014720"/>
            <a:chExt cx="9154160" cy="843279"/>
          </a:xfrm>
        </p:grpSpPr>
        <p:pic>
          <p:nvPicPr>
            <p:cNvPr id="2" name="Picture 1" descr="curve_2.jpg"/>
            <p:cNvPicPr>
              <a:picLocks noChangeAspect="1"/>
            </p:cNvPicPr>
            <p:nvPr userDrawn="1"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5280" y="6014720"/>
              <a:ext cx="6268720" cy="843279"/>
            </a:xfrm>
            <a:prstGeom prst="rect">
              <a:avLst/>
            </a:prstGeom>
          </p:spPr>
        </p:pic>
        <p:pic>
          <p:nvPicPr>
            <p:cNvPr id="8" name="Picture 7" descr="curve_2.jpg"/>
            <p:cNvPicPr>
              <a:picLocks noChangeAspect="1"/>
            </p:cNvPicPr>
            <p:nvPr userDrawn="1"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0160" y="6410959"/>
              <a:ext cx="2956560" cy="91441"/>
            </a:xfrm>
            <a:prstGeom prst="rect">
              <a:avLst/>
            </a:prstGeom>
          </p:spPr>
        </p:pic>
      </p:grpSp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6450"/>
            <a:ext cx="8231188" cy="996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-110" charset="0"/>
              </a:rPr>
              <a:t>Click to edit Master title style</a:t>
            </a:r>
            <a:endParaRPr lang="en-US" dirty="0">
              <a:sym typeface="Arial" pitchFamily="-110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4988"/>
            <a:ext cx="8231188" cy="44176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82880" tIns="0" rIns="18288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fi-FI">
                <a:sym typeface="Arial" pitchFamily="-110" charset="0"/>
              </a:rPr>
              <a:t>Second level</a:t>
            </a:r>
          </a:p>
          <a:p>
            <a:pPr lvl="2"/>
            <a:r>
              <a:rPr lang="fi-FI">
                <a:sym typeface="Arial" pitchFamily="-110" charset="0"/>
              </a:rPr>
              <a:t>Third level</a:t>
            </a:r>
          </a:p>
          <a:p>
            <a:pPr lvl="3"/>
            <a:r>
              <a:rPr lang="fi-FI">
                <a:sym typeface="Arial" pitchFamily="-110" charset="0"/>
              </a:rPr>
              <a:t>Fourth level</a:t>
            </a:r>
          </a:p>
          <a:p>
            <a:pPr lvl="4"/>
            <a:r>
              <a:rPr lang="fi-FI">
                <a:sym typeface="Arial" pitchFamily="-110" charset="0"/>
              </a:rPr>
              <a:t>Fifth level</a:t>
            </a:r>
            <a:endParaRPr lang="en-US" dirty="0">
              <a:sym typeface="Arial" pitchFamily="-11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9263" y="6572546"/>
            <a:ext cx="1758718" cy="1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/>
          <a:ea typeface="+mj-ea"/>
          <a:cs typeface="Georgia"/>
          <a:sym typeface="Arial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5pPr>
      <a:lvl6pPr marL="28797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5957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393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191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0025" indent="-200025" algn="l" rtl="0" eaLnBrk="1" fontAlgn="base" hangingPunct="1">
        <a:spcBef>
          <a:spcPts val="563"/>
        </a:spcBef>
        <a:spcAft>
          <a:spcPct val="0"/>
        </a:spcAft>
        <a:buClrTx/>
        <a:buSzPct val="100000"/>
        <a:buFont typeface="Arial" pitchFamily="-110" charset="0"/>
        <a:buChar char="•"/>
        <a:defRPr sz="2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1pPr>
      <a:lvl2pPr marL="457200" indent="-228600" algn="l" rtl="0" eaLnBrk="1" fontAlgn="base" hangingPunct="1">
        <a:spcBef>
          <a:spcPts val="450"/>
        </a:spcBef>
        <a:spcAft>
          <a:spcPct val="0"/>
        </a:spcAft>
        <a:buClrTx/>
        <a:buSzPct val="100000"/>
        <a:buFont typeface="Arial" pitchFamily="-110" charset="0"/>
        <a:buChar char="–"/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2pPr>
      <a:lvl3pPr marL="766763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•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3pPr>
      <a:lvl4pPr marL="1022350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–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4pPr>
      <a:lvl5pPr marL="1279525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»"/>
        <a:defRPr sz="9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5pPr>
      <a:lvl6pPr marL="1775869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3847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1826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39803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9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57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36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14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89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87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84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82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024880"/>
            <a:ext cx="9154160" cy="843279"/>
            <a:chOff x="-10160" y="6014720"/>
            <a:chExt cx="9154160" cy="843279"/>
          </a:xfrm>
        </p:grpSpPr>
        <p:pic>
          <p:nvPicPr>
            <p:cNvPr id="2" name="Picture 1" descr="curve_2.jpg"/>
            <p:cNvPicPr>
              <a:picLocks noChangeAspect="1"/>
            </p:cNvPicPr>
            <p:nvPr userDrawn="1"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5280" y="6014720"/>
              <a:ext cx="6268720" cy="843279"/>
            </a:xfrm>
            <a:prstGeom prst="rect">
              <a:avLst/>
            </a:prstGeom>
          </p:spPr>
        </p:pic>
        <p:pic>
          <p:nvPicPr>
            <p:cNvPr id="8" name="Picture 7" descr="curve_2.jpg"/>
            <p:cNvPicPr>
              <a:picLocks noChangeAspect="1"/>
            </p:cNvPicPr>
            <p:nvPr userDrawn="1"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0160" y="6410959"/>
              <a:ext cx="2956560" cy="91441"/>
            </a:xfrm>
            <a:prstGeom prst="rect">
              <a:avLst/>
            </a:prstGeom>
          </p:spPr>
        </p:pic>
      </p:grpSp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6450"/>
            <a:ext cx="8231188" cy="996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-110" charset="0"/>
              </a:rPr>
              <a:t>Click to edit Master title style</a:t>
            </a:r>
            <a:endParaRPr lang="en-US" dirty="0">
              <a:sym typeface="Arial" pitchFamily="-110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4988"/>
            <a:ext cx="8231188" cy="44176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82880" tIns="0" rIns="18288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fi-FI">
                <a:sym typeface="Arial" pitchFamily="-110" charset="0"/>
              </a:rPr>
              <a:t>Second level</a:t>
            </a:r>
          </a:p>
          <a:p>
            <a:pPr lvl="2"/>
            <a:r>
              <a:rPr lang="fi-FI">
                <a:sym typeface="Arial" pitchFamily="-110" charset="0"/>
              </a:rPr>
              <a:t>Third level</a:t>
            </a:r>
          </a:p>
          <a:p>
            <a:pPr lvl="3"/>
            <a:r>
              <a:rPr lang="fi-FI">
                <a:sym typeface="Arial" pitchFamily="-110" charset="0"/>
              </a:rPr>
              <a:t>Fourth level</a:t>
            </a:r>
          </a:p>
          <a:p>
            <a:pPr lvl="4"/>
            <a:r>
              <a:rPr lang="fi-FI">
                <a:sym typeface="Arial" pitchFamily="-110" charset="0"/>
              </a:rPr>
              <a:t>Fifth level</a:t>
            </a:r>
            <a:endParaRPr lang="en-US" dirty="0">
              <a:sym typeface="Arial" pitchFamily="-11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ヒラギノ角ゴ ProN W3"/>
              </a:rPr>
              <a:t>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>
                <a:latin typeface="Arial"/>
                <a:ea typeface="ヒラギノ角ゴ ProN W3"/>
              </a:rPr>
              <a:pPr>
                <a:defRPr/>
              </a:pPr>
              <a:t>‹#›</a:t>
            </a:fld>
            <a:endParaRPr lang="en-US" dirty="0">
              <a:latin typeface="Arial"/>
              <a:ea typeface="ヒラギノ角ゴ ProN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9263" y="6572546"/>
            <a:ext cx="1758718" cy="1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/>
          <a:ea typeface="+mj-ea"/>
          <a:cs typeface="Georgia"/>
          <a:sym typeface="Arial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5pPr>
      <a:lvl6pPr marL="28797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5957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393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191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0025" indent="-200025" algn="l" rtl="0" eaLnBrk="1" fontAlgn="base" hangingPunct="1">
        <a:spcBef>
          <a:spcPts val="563"/>
        </a:spcBef>
        <a:spcAft>
          <a:spcPct val="0"/>
        </a:spcAft>
        <a:buClrTx/>
        <a:buSzPct val="100000"/>
        <a:buFont typeface="Arial" pitchFamily="-110" charset="0"/>
        <a:buChar char="•"/>
        <a:defRPr sz="2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1pPr>
      <a:lvl2pPr marL="457200" indent="-228600" algn="l" rtl="0" eaLnBrk="1" fontAlgn="base" hangingPunct="1">
        <a:spcBef>
          <a:spcPts val="450"/>
        </a:spcBef>
        <a:spcAft>
          <a:spcPct val="0"/>
        </a:spcAft>
        <a:buClrTx/>
        <a:buSzPct val="100000"/>
        <a:buFont typeface="Arial" pitchFamily="-110" charset="0"/>
        <a:buChar char="–"/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2pPr>
      <a:lvl3pPr marL="766763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•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3pPr>
      <a:lvl4pPr marL="1022350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–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4pPr>
      <a:lvl5pPr marL="1279525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»"/>
        <a:defRPr sz="9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5pPr>
      <a:lvl6pPr marL="1775869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3847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1826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39803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9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57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36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14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89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87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84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82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9863"/>
            <a:ext cx="9144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19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712913"/>
            <a:ext cx="823595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fi-FI">
                <a:sym typeface="Arial" pitchFamily="34" charset="0"/>
              </a:rPr>
              <a:t>Second level</a:t>
            </a:r>
          </a:p>
          <a:p>
            <a:pPr lvl="2"/>
            <a:r>
              <a:rPr lang="fi-FI">
                <a:sym typeface="Arial" pitchFamily="34" charset="0"/>
              </a:rPr>
              <a:t>Third level</a:t>
            </a:r>
          </a:p>
          <a:p>
            <a:pPr lvl="3"/>
            <a:r>
              <a:rPr lang="fi-FI">
                <a:sym typeface="Arial" pitchFamily="34" charset="0"/>
              </a:rPr>
              <a:t>Fourth level</a:t>
            </a:r>
          </a:p>
          <a:p>
            <a:pPr lvl="4"/>
            <a:r>
              <a:rPr lang="fi-FI">
                <a:sym typeface="Arial" pitchFamily="34" charset="0"/>
              </a:rPr>
              <a:t>Fifth level</a:t>
            </a:r>
            <a:endParaRPr lang="en-US">
              <a:sym typeface="Arial" pitchFamily="34" charset="0"/>
            </a:endParaRPr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77825"/>
            <a:ext cx="823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>
                <a:sym typeface="Arial" pitchFamily="34" charset="0"/>
              </a:rPr>
              <a:t>Click to edit Master title style</a:t>
            </a:r>
            <a:endParaRPr lang="en-US">
              <a:sym typeface="Arial" pitchFamily="34" charset="0"/>
            </a:endParaRPr>
          </a:p>
        </p:txBody>
      </p:sp>
      <p:pic>
        <p:nvPicPr>
          <p:cNvPr id="1029" name="Picture 10" descr="J&amp;J_Logo_RGB_Rev_s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0000"/>
          <a:stretch>
            <a:fillRect/>
          </a:stretch>
        </p:blipFill>
        <p:spPr bwMode="auto">
          <a:xfrm>
            <a:off x="0" y="6519863"/>
            <a:ext cx="1336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24900" y="6524625"/>
            <a:ext cx="306388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76A7A0-5101-47BD-8302-E5717C710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96772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/>
          <a:ea typeface="Arial Unicode MS" pitchFamily="-65" charset="0"/>
          <a:cs typeface="Arial Unicode MS" pitchFamily="-65" charset="0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288007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1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2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2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87338" indent="-287338" algn="l" rtl="0" eaLnBrk="1" fontAlgn="base" hangingPunct="1"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1pPr>
      <a:lvl2pPr marL="622300" indent="-23971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2pPr>
      <a:lvl3pPr marL="909638" indent="-1905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3pPr>
      <a:lvl4pPr marL="1198563" indent="-1905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4pPr>
      <a:lvl5pPr marL="1487488" indent="-1905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1776046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53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060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067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7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14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22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29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36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44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50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58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9863"/>
            <a:ext cx="9144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19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722438"/>
            <a:ext cx="823595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96875"/>
            <a:ext cx="823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>
                <a:sym typeface="Arial" pitchFamily="34" charset="0"/>
              </a:rPr>
              <a:t>Click to edit Master title style</a:t>
            </a:r>
            <a:endParaRPr lang="en-US">
              <a:sym typeface="Arial" pitchFamily="34" charset="0"/>
            </a:endParaRPr>
          </a:p>
        </p:txBody>
      </p:sp>
      <p:pic>
        <p:nvPicPr>
          <p:cNvPr id="1029" name="Picture 10" descr="J&amp;J_Logo_RGB_Rev_s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0000"/>
          <a:stretch>
            <a:fillRect/>
          </a:stretch>
        </p:blipFill>
        <p:spPr bwMode="auto">
          <a:xfrm>
            <a:off x="0" y="6519863"/>
            <a:ext cx="1336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8251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/>
          <a:ea typeface="Arial Unicode MS" pitchFamily="-65" charset="0"/>
          <a:cs typeface="Arial Unicode MS" pitchFamily="-65" charset="0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288007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1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2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2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0025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1pPr>
      <a:lvl2pPr marL="457200" indent="-2365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2pPr>
      <a:lvl3pPr marL="730250" indent="-200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3pPr>
      <a:lvl4pPr marL="1096963" indent="-200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4pPr>
      <a:lvl5pPr marL="1487488" indent="-1905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1776046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53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060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067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7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14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22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29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36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44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50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58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9863"/>
            <a:ext cx="9144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20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713177"/>
            <a:ext cx="8235950" cy="4192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i-FI">
                <a:sym typeface="Arial" pitchFamily="-65" charset="0"/>
              </a:rPr>
              <a:t>Click to edit Master text styles</a:t>
            </a:r>
          </a:p>
          <a:p>
            <a:pPr lvl="1"/>
            <a:r>
              <a:rPr lang="fi-FI">
                <a:sym typeface="Arial" pitchFamily="-65" charset="0"/>
              </a:rPr>
              <a:t>Second level</a:t>
            </a:r>
          </a:p>
          <a:p>
            <a:pPr lvl="2"/>
            <a:r>
              <a:rPr lang="fi-FI">
                <a:sym typeface="Arial" pitchFamily="-65" charset="0"/>
              </a:rPr>
              <a:t>Third level</a:t>
            </a:r>
          </a:p>
          <a:p>
            <a:pPr lvl="3"/>
            <a:r>
              <a:rPr lang="fi-FI">
                <a:sym typeface="Arial" pitchFamily="-65" charset="0"/>
              </a:rPr>
              <a:t>Fourth level</a:t>
            </a:r>
          </a:p>
          <a:p>
            <a:pPr lvl="4"/>
            <a:r>
              <a:rPr lang="fi-FI">
                <a:sym typeface="Arial" pitchFamily="-65" charset="0"/>
              </a:rPr>
              <a:t>Fifth level</a:t>
            </a:r>
            <a:endParaRPr lang="en-US" dirty="0">
              <a:sym typeface="Arial" pitchFamily="-65" charset="0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78455"/>
            <a:ext cx="82359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>
                <a:sym typeface="Arial" pitchFamily="-65" charset="0"/>
              </a:rPr>
              <a:t>Click to edit Master title style</a:t>
            </a:r>
            <a:endParaRPr lang="en-US" dirty="0">
              <a:sym typeface="Arial" pitchFamily="-65" charset="0"/>
            </a:endParaRPr>
          </a:p>
        </p:txBody>
      </p:sp>
      <p:pic>
        <p:nvPicPr>
          <p:cNvPr id="7" name="Picture 10" descr="J&amp;J_Logo_RGB_Rev_sm.png"/>
          <p:cNvPicPr>
            <a:picLocks/>
          </p:cNvPicPr>
          <p:nvPr/>
        </p:nvPicPr>
        <p:blipFill>
          <a:blip r:embed="rId2"/>
          <a:srcRect t="13333" b="20000"/>
          <a:stretch>
            <a:fillRect/>
          </a:stretch>
        </p:blipFill>
        <p:spPr bwMode="auto">
          <a:xfrm>
            <a:off x="1" y="6519863"/>
            <a:ext cx="13366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554259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/>
          <a:ea typeface="Arial Unicode MS" pitchFamily="-65" charset="0"/>
          <a:cs typeface="Arial Unicode MS" pitchFamily="-65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3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10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87814" indent="-287814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25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1pPr>
      <a:lvl2pPr marL="623412" indent="-24003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20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2pPr>
      <a:lvl3pPr marL="911225" indent="-19113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3pPr>
      <a:lvl4pPr marL="1200150" indent="-19113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8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4pPr>
      <a:lvl5pPr marL="1487964" indent="-19113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8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1776223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259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95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331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9863"/>
            <a:ext cx="9144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20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712913"/>
            <a:ext cx="823595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fi-FI">
                <a:sym typeface="Arial" pitchFamily="34" charset="0"/>
              </a:rPr>
              <a:t>Second level</a:t>
            </a:r>
          </a:p>
          <a:p>
            <a:pPr lvl="2"/>
            <a:r>
              <a:rPr lang="fi-FI">
                <a:sym typeface="Arial" pitchFamily="34" charset="0"/>
              </a:rPr>
              <a:t>Third level</a:t>
            </a:r>
          </a:p>
          <a:p>
            <a:pPr lvl="3"/>
            <a:r>
              <a:rPr lang="fi-FI">
                <a:sym typeface="Arial" pitchFamily="34" charset="0"/>
              </a:rPr>
              <a:t>Fourth level</a:t>
            </a:r>
          </a:p>
          <a:p>
            <a:pPr lvl="4"/>
            <a:r>
              <a:rPr lang="fi-FI">
                <a:sym typeface="Arial" pitchFamily="34" charset="0"/>
              </a:rPr>
              <a:t>Fifth level</a:t>
            </a:r>
            <a:endParaRPr lang="en-US">
              <a:sym typeface="Arial" pitchFamily="34" charset="0"/>
            </a:endParaRPr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77825"/>
            <a:ext cx="823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>
                <a:sym typeface="Arial" pitchFamily="34" charset="0"/>
              </a:rPr>
              <a:t>Click to edit Master title style</a:t>
            </a:r>
            <a:endParaRPr lang="en-US">
              <a:sym typeface="Arial" pitchFamily="34" charset="0"/>
            </a:endParaRPr>
          </a:p>
        </p:txBody>
      </p:sp>
      <p:pic>
        <p:nvPicPr>
          <p:cNvPr id="1029" name="Picture 10" descr="J&amp;J_Logo_RGB_Rev_s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0000"/>
          <a:stretch>
            <a:fillRect/>
          </a:stretch>
        </p:blipFill>
        <p:spPr bwMode="auto">
          <a:xfrm>
            <a:off x="0" y="6519863"/>
            <a:ext cx="1336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4900" y="6524625"/>
            <a:ext cx="30638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1175" eaLnBrk="1" fontAlgn="auto" hangingPunct="1">
              <a:spcBef>
                <a:spcPct val="50000"/>
              </a:spcBef>
              <a:spcAft>
                <a:spcPts val="0"/>
              </a:spcAft>
              <a:defRPr sz="800" smtClean="0">
                <a:solidFill>
                  <a:srgbClr val="FFFFFF"/>
                </a:solidFill>
                <a:latin typeface="Arial" pitchFamily="-65" charset="0"/>
                <a:ea typeface="Arial Unicode MS" pitchFamily="-65" charset="0"/>
                <a:cs typeface="Arial Unicode MS" pitchFamily="-65" charset="0"/>
              </a:defRPr>
            </a:lvl1pPr>
          </a:lstStyle>
          <a:p>
            <a:pPr>
              <a:defRPr/>
            </a:pPr>
            <a:fld id="{28E6E9C8-7170-4C6B-93EE-9EAC63AAB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31891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/>
          <a:ea typeface="Arial Unicode MS" pitchFamily="-65" charset="0"/>
          <a:cs typeface="Arial Unicode MS" pitchFamily="-65" charset="0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28803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10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0025" indent="-236538" algn="l" rtl="0" eaLnBrk="1" fontAlgn="base" hangingPunct="1">
        <a:spcBef>
          <a:spcPts val="1800"/>
        </a:spcBef>
        <a:spcAft>
          <a:spcPct val="0"/>
        </a:spcAft>
        <a:buSzPct val="100000"/>
        <a:buFont typeface="Arial" pitchFamily="34" charset="0"/>
        <a:buChar char="•"/>
        <a:defRPr sz="2500">
          <a:solidFill>
            <a:srgbClr val="000000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1pPr>
      <a:lvl2pPr marL="457200" indent="-239713" algn="l" rtl="0" eaLnBrk="1" fontAlgn="base" hangingPunct="1">
        <a:spcBef>
          <a:spcPct val="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2pPr>
      <a:lvl3pPr marL="730250" indent="-200025" algn="l" rtl="0" eaLnBrk="1" fontAlgn="base" hangingPunct="1">
        <a:spcBef>
          <a:spcPct val="0"/>
        </a:spcBef>
        <a:spcAft>
          <a:spcPct val="0"/>
        </a:spcAft>
        <a:buSzPct val="100000"/>
        <a:buFont typeface="Arial" pitchFamily="34" charset="0"/>
        <a:buChar char="•"/>
        <a:defRPr>
          <a:solidFill>
            <a:srgbClr val="000000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3pPr>
      <a:lvl4pPr marL="1096963" indent="-200025" algn="l" rtl="0" eaLnBrk="1" fontAlgn="base" hangingPunct="1">
        <a:spcBef>
          <a:spcPct val="0"/>
        </a:spcBef>
        <a:spcAft>
          <a:spcPct val="0"/>
        </a:spcAft>
        <a:buSzPct val="100000"/>
        <a:buFont typeface="Arial" pitchFamily="34" charset="0"/>
        <a:buChar char="–"/>
        <a:defRPr sz="1500">
          <a:solidFill>
            <a:srgbClr val="000000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4pPr>
      <a:lvl5pPr marL="1487488" indent="-190500" algn="l" rtl="0" eaLnBrk="1" fontAlgn="base" hangingPunct="1">
        <a:spcBef>
          <a:spcPct val="0"/>
        </a:spcBef>
        <a:spcAft>
          <a:spcPct val="0"/>
        </a:spcAft>
        <a:buSzPct val="100000"/>
        <a:buFont typeface="Arial" pitchFamily="34" charset="0"/>
        <a:buChar char="»"/>
        <a:defRPr sz="1300">
          <a:solidFill>
            <a:srgbClr val="000000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1776223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259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95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331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9863"/>
            <a:ext cx="9144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19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722438"/>
            <a:ext cx="823595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96875"/>
            <a:ext cx="823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>
                <a:sym typeface="Arial" pitchFamily="34" charset="0"/>
              </a:rPr>
              <a:t>Click to edit Master title style</a:t>
            </a:r>
            <a:endParaRPr lang="en-US">
              <a:sym typeface="Arial" pitchFamily="34" charset="0"/>
            </a:endParaRPr>
          </a:p>
        </p:txBody>
      </p:sp>
      <p:pic>
        <p:nvPicPr>
          <p:cNvPr id="1029" name="Picture 10" descr="J&amp;J_Logo_RGB_Rev_s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0000"/>
          <a:stretch>
            <a:fillRect/>
          </a:stretch>
        </p:blipFill>
        <p:spPr bwMode="auto">
          <a:xfrm>
            <a:off x="0" y="6519863"/>
            <a:ext cx="1336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063523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/>
          <a:ea typeface="Arial Unicode MS" pitchFamily="-65" charset="0"/>
          <a:cs typeface="Arial Unicode MS" pitchFamily="-65" charset="0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288007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1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2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2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0025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1pPr>
      <a:lvl2pPr marL="457200" indent="-2365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2pPr>
      <a:lvl3pPr marL="730250" indent="-200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3pPr>
      <a:lvl4pPr marL="1096963" indent="-200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4pPr>
      <a:lvl5pPr marL="1487488" indent="-1905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1776046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53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060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067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7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14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22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29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36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44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50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58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9863"/>
            <a:ext cx="9144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20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713177"/>
            <a:ext cx="8235950" cy="4192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i-FI">
                <a:sym typeface="Arial" pitchFamily="-65" charset="0"/>
              </a:rPr>
              <a:t>Click to edit Master text styles</a:t>
            </a:r>
          </a:p>
          <a:p>
            <a:pPr lvl="1"/>
            <a:r>
              <a:rPr lang="fi-FI">
                <a:sym typeface="Arial" pitchFamily="-65" charset="0"/>
              </a:rPr>
              <a:t>Second level</a:t>
            </a:r>
          </a:p>
          <a:p>
            <a:pPr lvl="2"/>
            <a:r>
              <a:rPr lang="fi-FI">
                <a:sym typeface="Arial" pitchFamily="-65" charset="0"/>
              </a:rPr>
              <a:t>Third level</a:t>
            </a:r>
          </a:p>
          <a:p>
            <a:pPr lvl="3"/>
            <a:r>
              <a:rPr lang="fi-FI">
                <a:sym typeface="Arial" pitchFamily="-65" charset="0"/>
              </a:rPr>
              <a:t>Fourth level</a:t>
            </a:r>
          </a:p>
          <a:p>
            <a:pPr lvl="4"/>
            <a:r>
              <a:rPr lang="fi-FI">
                <a:sym typeface="Arial" pitchFamily="-65" charset="0"/>
              </a:rPr>
              <a:t>Fifth level</a:t>
            </a:r>
            <a:endParaRPr lang="en-US" dirty="0">
              <a:sym typeface="Arial" pitchFamily="-65" charset="0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78455"/>
            <a:ext cx="82359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>
                <a:sym typeface="Arial" pitchFamily="-65" charset="0"/>
              </a:rPr>
              <a:t>Click to edit Master title style</a:t>
            </a:r>
            <a:endParaRPr lang="en-US" dirty="0">
              <a:sym typeface="Arial" pitchFamily="-65" charset="0"/>
            </a:endParaRPr>
          </a:p>
        </p:txBody>
      </p:sp>
      <p:pic>
        <p:nvPicPr>
          <p:cNvPr id="7" name="Picture 10" descr="J&amp;J_Logo_RGB_Rev_sm.png"/>
          <p:cNvPicPr>
            <a:picLocks/>
          </p:cNvPicPr>
          <p:nvPr/>
        </p:nvPicPr>
        <p:blipFill>
          <a:blip r:embed="rId2"/>
          <a:srcRect t="13333" b="20000"/>
          <a:stretch>
            <a:fillRect/>
          </a:stretch>
        </p:blipFill>
        <p:spPr bwMode="auto">
          <a:xfrm>
            <a:off x="1" y="6519863"/>
            <a:ext cx="13366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672225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/>
          <a:ea typeface="Arial Unicode MS" pitchFamily="-65" charset="0"/>
          <a:cs typeface="Arial Unicode MS" pitchFamily="-65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3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10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87814" indent="-287814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25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1pPr>
      <a:lvl2pPr marL="623412" indent="-24003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20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2pPr>
      <a:lvl3pPr marL="911225" indent="-19113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3pPr>
      <a:lvl4pPr marL="1200150" indent="-19113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8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4pPr>
      <a:lvl5pPr marL="1487964" indent="-19113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8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1776223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259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95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331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9863"/>
            <a:ext cx="9144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19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722438"/>
            <a:ext cx="823595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96875"/>
            <a:ext cx="823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>
                <a:sym typeface="Arial" pitchFamily="34" charset="0"/>
              </a:rPr>
              <a:t>Click to edit Master title style</a:t>
            </a:r>
            <a:endParaRPr lang="en-US">
              <a:sym typeface="Arial" pitchFamily="34" charset="0"/>
            </a:endParaRPr>
          </a:p>
        </p:txBody>
      </p:sp>
      <p:pic>
        <p:nvPicPr>
          <p:cNvPr id="1029" name="Picture 10" descr="J&amp;J_Logo_RGB_Rev_s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0000"/>
          <a:stretch>
            <a:fillRect/>
          </a:stretch>
        </p:blipFill>
        <p:spPr bwMode="auto">
          <a:xfrm>
            <a:off x="0" y="6519863"/>
            <a:ext cx="1336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44044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/>
          <a:ea typeface="Arial Unicode MS" pitchFamily="-65" charset="0"/>
          <a:cs typeface="Arial Unicode MS" pitchFamily="-65" charset="0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288007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1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2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2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0025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1pPr>
      <a:lvl2pPr marL="457200" indent="-2365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2pPr>
      <a:lvl3pPr marL="730250" indent="-200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3pPr>
      <a:lvl4pPr marL="1096963" indent="-200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4pPr>
      <a:lvl5pPr marL="1487488" indent="-1905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  <a:ea typeface="Arial Unicode MS" pitchFamily="-65" charset="0"/>
          <a:cs typeface="Arial Unicode MS" pitchFamily="-65" charset="0"/>
          <a:sym typeface="Arial" pitchFamily="34" charset="0"/>
        </a:defRPr>
      </a:lvl5pPr>
      <a:lvl6pPr marL="1776046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53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060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067" indent="-19200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7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14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22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29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36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44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50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58" algn="l" defTabSz="28800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024880"/>
            <a:ext cx="9154160" cy="843279"/>
            <a:chOff x="-10160" y="6014720"/>
            <a:chExt cx="9154160" cy="843279"/>
          </a:xfrm>
        </p:grpSpPr>
        <p:pic>
          <p:nvPicPr>
            <p:cNvPr id="2" name="Picture 1" descr="curve_2.jpg"/>
            <p:cNvPicPr>
              <a:picLocks noChangeAspect="1"/>
            </p:cNvPicPr>
            <p:nvPr userDrawn="1"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5280" y="6014720"/>
              <a:ext cx="6268720" cy="843279"/>
            </a:xfrm>
            <a:prstGeom prst="rect">
              <a:avLst/>
            </a:prstGeom>
          </p:spPr>
        </p:pic>
        <p:pic>
          <p:nvPicPr>
            <p:cNvPr id="8" name="Picture 7" descr="curve_2.jpg"/>
            <p:cNvPicPr>
              <a:picLocks noChangeAspect="1"/>
            </p:cNvPicPr>
            <p:nvPr userDrawn="1"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0160" y="6410959"/>
              <a:ext cx="2956560" cy="91441"/>
            </a:xfrm>
            <a:prstGeom prst="rect">
              <a:avLst/>
            </a:prstGeom>
          </p:spPr>
        </p:pic>
      </p:grpSp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6450"/>
            <a:ext cx="8231188" cy="996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-110" charset="0"/>
              </a:rPr>
              <a:t>Click to edit Master title style</a:t>
            </a:r>
            <a:endParaRPr lang="en-US" dirty="0">
              <a:sym typeface="Arial" pitchFamily="-110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4988"/>
            <a:ext cx="8231188" cy="44176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82880" tIns="0" rIns="182880" bIns="13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fi-FI">
                <a:sym typeface="Arial" pitchFamily="-110" charset="0"/>
              </a:rPr>
              <a:t>Second level</a:t>
            </a:r>
          </a:p>
          <a:p>
            <a:pPr lvl="2"/>
            <a:r>
              <a:rPr lang="fi-FI">
                <a:sym typeface="Arial" pitchFamily="-110" charset="0"/>
              </a:rPr>
              <a:t>Third level</a:t>
            </a:r>
          </a:p>
          <a:p>
            <a:pPr lvl="3"/>
            <a:r>
              <a:rPr lang="fi-FI">
                <a:sym typeface="Arial" pitchFamily="-110" charset="0"/>
              </a:rPr>
              <a:t>Fourth level</a:t>
            </a:r>
          </a:p>
          <a:p>
            <a:pPr lvl="4"/>
            <a:r>
              <a:rPr lang="fi-FI">
                <a:sym typeface="Arial" pitchFamily="-110" charset="0"/>
              </a:rPr>
              <a:t>Fifth level</a:t>
            </a:r>
            <a:endParaRPr lang="en-US" dirty="0">
              <a:sym typeface="Arial" pitchFamily="-11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136" y="6542404"/>
            <a:ext cx="3429000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00788"/>
            <a:ext cx="331787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9263" y="6572546"/>
            <a:ext cx="1758718" cy="1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/>
          <a:ea typeface="+mj-ea"/>
          <a:cs typeface="Georgia"/>
          <a:sym typeface="Arial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5pPr>
      <a:lvl6pPr marL="28797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5957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393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191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0025" indent="-200025" algn="l" rtl="0" eaLnBrk="1" fontAlgn="base" hangingPunct="1">
        <a:spcBef>
          <a:spcPts val="563"/>
        </a:spcBef>
        <a:spcAft>
          <a:spcPct val="0"/>
        </a:spcAft>
        <a:buClrTx/>
        <a:buSzPct val="100000"/>
        <a:buFont typeface="Arial" pitchFamily="-110" charset="0"/>
        <a:buChar char="•"/>
        <a:defRPr sz="2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1pPr>
      <a:lvl2pPr marL="457200" indent="-228600" algn="l" rtl="0" eaLnBrk="1" fontAlgn="base" hangingPunct="1">
        <a:spcBef>
          <a:spcPts val="450"/>
        </a:spcBef>
        <a:spcAft>
          <a:spcPct val="0"/>
        </a:spcAft>
        <a:buClrTx/>
        <a:buSzPct val="100000"/>
        <a:buFont typeface="Arial" pitchFamily="-110" charset="0"/>
        <a:buChar char="–"/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2pPr>
      <a:lvl3pPr marL="766763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•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3pPr>
      <a:lvl4pPr marL="1022350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–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4pPr>
      <a:lvl5pPr marL="1279525" indent="-188913" algn="l" rtl="0" eaLnBrk="1" fontAlgn="base" hangingPunct="1">
        <a:spcBef>
          <a:spcPts val="375"/>
        </a:spcBef>
        <a:spcAft>
          <a:spcPct val="0"/>
        </a:spcAft>
        <a:buClrTx/>
        <a:buSzPct val="100000"/>
        <a:buFont typeface="Arial" pitchFamily="-110" charset="0"/>
        <a:buChar char="»"/>
        <a:defRPr sz="9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  <a:sym typeface="Arial" pitchFamily="-110" charset="0"/>
        </a:defRPr>
      </a:lvl5pPr>
      <a:lvl6pPr marL="1775869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3847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1826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39803" indent="-19198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9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57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36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14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89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87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84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82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73BBFCD-00F6-EC4A-B166-CC5D66FD460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2435" y="1105165"/>
            <a:ext cx="8382427" cy="1470025"/>
          </a:xfrm>
        </p:spPr>
        <p:txBody>
          <a:bodyPr/>
          <a:lstStyle/>
          <a:p>
            <a:br>
              <a:rPr lang="en-GB" sz="4000" dirty="0"/>
            </a:br>
            <a:r>
              <a:rPr lang="en-GB" sz="4000" dirty="0" err="1"/>
              <a:t>Kaertor</a:t>
            </a:r>
            <a:r>
              <a:rPr lang="en-GB" sz="4000" dirty="0"/>
              <a:t> Collaboration</a:t>
            </a:r>
            <a:br>
              <a:rPr lang="en-GB" sz="4000" dirty="0"/>
            </a:br>
            <a:r>
              <a:rPr lang="en-GB" sz="4000" dirty="0"/>
              <a:t>Definition of Areas of Interest</a:t>
            </a:r>
            <a:br>
              <a:rPr lang="en-GB" sz="4000" dirty="0"/>
            </a:br>
            <a:r>
              <a:rPr lang="en-GB" sz="4000" dirty="0"/>
              <a:t>of Johnson &amp; Johnson</a:t>
            </a:r>
            <a:br>
              <a:rPr lang="en-GB" sz="4000" dirty="0"/>
            </a:br>
            <a:br>
              <a:rPr lang="en-GB" sz="4400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1600" dirty="0"/>
              <a:t>July 2017</a:t>
            </a:r>
            <a:br>
              <a:rPr lang="en-GB" sz="1800" dirty="0"/>
            </a:br>
            <a:endParaRPr lang="en-GB" sz="4400" dirty="0"/>
          </a:p>
        </p:txBody>
      </p:sp>
      <p:pic>
        <p:nvPicPr>
          <p:cNvPr id="1026" name="Picture 2" descr="Image result for johnson &amp; Johns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4" y="6240853"/>
            <a:ext cx="2088741" cy="5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691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5" y="386122"/>
            <a:ext cx="8231188" cy="565150"/>
          </a:xfrm>
        </p:spPr>
        <p:txBody>
          <a:bodyPr/>
          <a:lstStyle/>
          <a:p>
            <a:r>
              <a:rPr lang="en-US" dirty="0"/>
              <a:t>Spliceosome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18107" y="1487643"/>
            <a:ext cx="5935126" cy="832803"/>
            <a:chOff x="2180096" y="83013"/>
            <a:chExt cx="5935126" cy="657553"/>
          </a:xfrm>
        </p:grpSpPr>
        <p:sp>
          <p:nvSpPr>
            <p:cNvPr id="8" name="Rectangle: Top Corners Rounded 7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Association of alternative RNA splicing and disease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Exploration of novel therapeutic options to correct aberrant RNA splicing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9275" y="1487643"/>
            <a:ext cx="2089441" cy="821941"/>
            <a:chOff x="90654" y="818"/>
            <a:chExt cx="2089441" cy="821941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RNA splicing alterations</a:t>
              </a:r>
              <a:endParaRPr lang="en-US" sz="21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15652" y="2517576"/>
            <a:ext cx="5935126" cy="832803"/>
            <a:chOff x="2180096" y="83013"/>
            <a:chExt cx="5935126" cy="657553"/>
          </a:xfrm>
        </p:grpSpPr>
        <p:sp>
          <p:nvSpPr>
            <p:cNvPr id="11" name="Rectangle: Top Corners Rounded 10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Splicing-directed treatments of cancer  (e.g. SF3B, USP39 targeting) 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Splicing-directed treatments  of cardiovascular / metabolic / neurodegenerative / mood / immunological / infectious disease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6820" y="2517576"/>
            <a:ext cx="2089441" cy="821941"/>
            <a:chOff x="90654" y="818"/>
            <a:chExt cx="2089441" cy="821941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Targeting</a:t>
              </a:r>
              <a:endParaRPr lang="en-US" sz="21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20572" y="3547507"/>
            <a:ext cx="5935126" cy="832803"/>
            <a:chOff x="2180096" y="83013"/>
            <a:chExt cx="5935126" cy="657553"/>
          </a:xfrm>
        </p:grpSpPr>
        <p:sp>
          <p:nvSpPr>
            <p:cNvPr id="17" name="Rectangle: Top Corners Rounded 16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Synthetic splicing modulators (e.g. </a:t>
              </a:r>
              <a:r>
                <a:rPr lang="en-US" sz="1200" dirty="0" err="1"/>
                <a:t>sudemycins</a:t>
              </a:r>
              <a:r>
                <a:rPr lang="en-US" sz="1200" dirty="0"/>
                <a:t>) </a:t>
              </a:r>
              <a:endParaRPr lang="en-US" sz="1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740" y="3547507"/>
            <a:ext cx="2089441" cy="821941"/>
            <a:chOff x="90654" y="818"/>
            <a:chExt cx="2089441" cy="821941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Synthetic inhibitors</a:t>
              </a:r>
              <a:endParaRPr lang="en-US" sz="2100" kern="12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" y="6537066"/>
            <a:ext cx="2374491" cy="2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21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5" y="386122"/>
            <a:ext cx="8231188" cy="565150"/>
          </a:xfrm>
        </p:spPr>
        <p:txBody>
          <a:bodyPr/>
          <a:lstStyle/>
          <a:p>
            <a:r>
              <a:rPr lang="en-US" dirty="0"/>
              <a:t>Epigenetic modulation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08267" y="1309025"/>
            <a:ext cx="5935126" cy="832803"/>
            <a:chOff x="2180096" y="83013"/>
            <a:chExt cx="5935126" cy="657553"/>
          </a:xfrm>
        </p:grpSpPr>
        <p:sp>
          <p:nvSpPr>
            <p:cNvPr id="8" name="Rectangle: Top Corners Rounded 7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Identification and validation of potential new therapeutic target molecules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9435" y="1309025"/>
            <a:ext cx="2089441" cy="821941"/>
            <a:chOff x="90654" y="818"/>
            <a:chExt cx="2089441" cy="821941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Target identification</a:t>
              </a:r>
              <a:endParaRPr lang="en-US" sz="21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05812" y="2338958"/>
            <a:ext cx="5935126" cy="832803"/>
            <a:chOff x="2180096" y="83013"/>
            <a:chExt cx="5935126" cy="657553"/>
          </a:xfrm>
        </p:grpSpPr>
        <p:sp>
          <p:nvSpPr>
            <p:cNvPr id="11" name="Rectangle: Top Corners Rounded 10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Development of novel assay formats for the assessment epigenetic modulators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980" y="2338958"/>
            <a:ext cx="2089441" cy="821941"/>
            <a:chOff x="90654" y="818"/>
            <a:chExt cx="2089441" cy="821941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Assay formats</a:t>
              </a:r>
              <a:endParaRPr lang="en-US" sz="2100" kern="12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" y="6537066"/>
            <a:ext cx="2374491" cy="27524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410732" y="3368889"/>
            <a:ext cx="5935126" cy="832803"/>
            <a:chOff x="2180096" y="83013"/>
            <a:chExt cx="5935126" cy="657553"/>
          </a:xfrm>
        </p:grpSpPr>
        <p:sp>
          <p:nvSpPr>
            <p:cNvPr id="25" name="Rectangle: Top Corners Rounded 16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Identification of small molecule modulators of epigenetic targets, for use as tool compounds or drug lead candidates</a:t>
              </a:r>
              <a:endParaRPr lang="en-US" sz="12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1900" y="3368889"/>
            <a:ext cx="2089441" cy="821941"/>
            <a:chOff x="90654" y="818"/>
            <a:chExt cx="2089441" cy="821941"/>
          </a:xfrm>
        </p:grpSpPr>
        <p:sp>
          <p:nvSpPr>
            <p:cNvPr id="28" name="Rectangle: Rounded Corners 19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Small molecule modulators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0769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5" y="386122"/>
            <a:ext cx="8231188" cy="565150"/>
          </a:xfrm>
        </p:spPr>
        <p:txBody>
          <a:bodyPr/>
          <a:lstStyle/>
          <a:p>
            <a:r>
              <a:rPr lang="en-US" dirty="0" err="1"/>
              <a:t>Inflammasome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13187" y="1308495"/>
            <a:ext cx="5935126" cy="832803"/>
            <a:chOff x="2180096" y="83013"/>
            <a:chExt cx="5935126" cy="657553"/>
          </a:xfrm>
        </p:grpSpPr>
        <p:sp>
          <p:nvSpPr>
            <p:cNvPr id="8" name="Rectangle: Top Corners Rounded 7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Identification of small molecule modulators of </a:t>
              </a:r>
              <a:r>
                <a:rPr lang="en-US" sz="1200" dirty="0" err="1"/>
                <a:t>inflammasome</a:t>
              </a:r>
              <a:r>
                <a:rPr lang="en-US" sz="1200" dirty="0"/>
                <a:t> components specific for aging, neurodegeneration, mood disorders, cardiovascular  / metabolic disease, cancer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4355" y="1308495"/>
            <a:ext cx="2089441" cy="821941"/>
            <a:chOff x="90654" y="818"/>
            <a:chExt cx="2089441" cy="821941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Small molecule modulators</a:t>
              </a:r>
              <a:endParaRPr lang="en-U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10732" y="2338428"/>
            <a:ext cx="5935126" cy="832803"/>
            <a:chOff x="2180096" y="83013"/>
            <a:chExt cx="5935126" cy="657553"/>
          </a:xfrm>
        </p:grpSpPr>
        <p:sp>
          <p:nvSpPr>
            <p:cNvPr id="11" name="Rectangle: Top Corners Rounded 10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Development of novel assay formats for the assessment of </a:t>
              </a:r>
              <a:r>
                <a:rPr lang="en-US" sz="1200" dirty="0" err="1"/>
                <a:t>inflammasome</a:t>
              </a:r>
              <a:r>
                <a:rPr lang="en-US" sz="1200" dirty="0"/>
                <a:t> modulators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900" y="2338428"/>
            <a:ext cx="2089441" cy="821941"/>
            <a:chOff x="90654" y="818"/>
            <a:chExt cx="2089441" cy="821941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Assay formats</a:t>
              </a:r>
              <a:endParaRPr lang="en-US" sz="2100" kern="12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" y="6537066"/>
            <a:ext cx="2374491" cy="2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048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5" y="386122"/>
            <a:ext cx="8231188" cy="565150"/>
          </a:xfrm>
        </p:spPr>
        <p:txBody>
          <a:bodyPr/>
          <a:lstStyle/>
          <a:p>
            <a:r>
              <a:rPr lang="en-US" dirty="0"/>
              <a:t>Other disease area transversal topics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" y="6537066"/>
            <a:ext cx="2374491" cy="2752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2925" y="1230025"/>
            <a:ext cx="7913958" cy="840176"/>
            <a:chOff x="462925" y="1075650"/>
            <a:chExt cx="7913958" cy="840176"/>
          </a:xfrm>
        </p:grpSpPr>
        <p:grpSp>
          <p:nvGrpSpPr>
            <p:cNvPr id="28" name="Group 27"/>
            <p:cNvGrpSpPr/>
            <p:nvPr/>
          </p:nvGrpSpPr>
          <p:grpSpPr>
            <a:xfrm>
              <a:off x="2441757" y="1083023"/>
              <a:ext cx="5935126" cy="832803"/>
              <a:chOff x="2180096" y="83013"/>
              <a:chExt cx="5935126" cy="657553"/>
            </a:xfrm>
          </p:grpSpPr>
          <p:sp>
            <p:nvSpPr>
              <p:cNvPr id="30" name="Rectangle: Top Corners Rounded 29"/>
              <p:cNvSpPr/>
              <p:nvPr/>
            </p:nvSpPr>
            <p:spPr>
              <a:xfrm rot="5400000">
                <a:off x="4818882" y="-2555773"/>
                <a:ext cx="657553" cy="5935126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: Top Corners Rounded 4"/>
              <p:cNvSpPr txBox="1"/>
              <p:nvPr/>
            </p:nvSpPr>
            <p:spPr>
              <a:xfrm>
                <a:off x="2180096" y="115112"/>
                <a:ext cx="5903027" cy="593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dirty="0"/>
                  <a:t>Functional characterization of orphan or poorly characterized GPCRs and link to human disease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dirty="0"/>
                  <a:t>Development of technologies to be able to study orphan GPCRs</a:t>
                </a:r>
                <a:endParaRPr lang="en-US" sz="1200" kern="1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62925" y="1075650"/>
              <a:ext cx="2089441" cy="821941"/>
              <a:chOff x="90654" y="818"/>
              <a:chExt cx="2089441" cy="821941"/>
            </a:xfrm>
          </p:grpSpPr>
          <p:sp>
            <p:nvSpPr>
              <p:cNvPr id="33" name="Rectangle: Rounded Corners 32"/>
              <p:cNvSpPr/>
              <p:nvPr/>
            </p:nvSpPr>
            <p:spPr>
              <a:xfrm>
                <a:off x="90654" y="818"/>
                <a:ext cx="2089441" cy="821941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ectangle: Rounded Corners 6"/>
              <p:cNvSpPr txBox="1"/>
              <p:nvPr/>
            </p:nvSpPr>
            <p:spPr>
              <a:xfrm>
                <a:off x="130778" y="40942"/>
                <a:ext cx="2009193" cy="741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Orphan GPCRs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497804" y="4356474"/>
            <a:ext cx="7913958" cy="832803"/>
            <a:chOff x="497804" y="4202099"/>
            <a:chExt cx="7913958" cy="832803"/>
          </a:xfrm>
        </p:grpSpPr>
        <p:grpSp>
          <p:nvGrpSpPr>
            <p:cNvPr id="35" name="Group 34"/>
            <p:cNvGrpSpPr/>
            <p:nvPr/>
          </p:nvGrpSpPr>
          <p:grpSpPr>
            <a:xfrm>
              <a:off x="2476636" y="4202099"/>
              <a:ext cx="5935126" cy="832803"/>
              <a:chOff x="2180096" y="83013"/>
              <a:chExt cx="5935126" cy="657553"/>
            </a:xfrm>
          </p:grpSpPr>
          <p:sp>
            <p:nvSpPr>
              <p:cNvPr id="36" name="Rectangle: Top Corners Rounded 7"/>
              <p:cNvSpPr/>
              <p:nvPr/>
            </p:nvSpPr>
            <p:spPr>
              <a:xfrm rot="5400000">
                <a:off x="4818882" y="-2555773"/>
                <a:ext cx="657553" cy="5935126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: Top Corners Rounded 4"/>
              <p:cNvSpPr txBox="1"/>
              <p:nvPr/>
            </p:nvSpPr>
            <p:spPr>
              <a:xfrm>
                <a:off x="2180096" y="115112"/>
                <a:ext cx="5903027" cy="593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TBD</a:t>
                </a:r>
              </a:p>
              <a:p>
                <a:pPr marL="57150" lvl="1" indent="-5715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dirty="0"/>
                  <a:t>TBD</a:t>
                </a:r>
                <a:endParaRPr lang="en-US" sz="1200" kern="12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7804" y="4202099"/>
              <a:ext cx="2089441" cy="821941"/>
              <a:chOff x="90654" y="818"/>
              <a:chExt cx="2089441" cy="821941"/>
            </a:xfrm>
          </p:grpSpPr>
          <p:sp>
            <p:nvSpPr>
              <p:cNvPr id="39" name="Rectangle: Rounded Corners 5"/>
              <p:cNvSpPr/>
              <p:nvPr/>
            </p:nvSpPr>
            <p:spPr>
              <a:xfrm>
                <a:off x="90654" y="818"/>
                <a:ext cx="2089441" cy="821941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ectangle: Rounded Corners 6"/>
              <p:cNvSpPr txBox="1"/>
              <p:nvPr/>
            </p:nvSpPr>
            <p:spPr>
              <a:xfrm>
                <a:off x="130778" y="40942"/>
                <a:ext cx="2009193" cy="741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TBD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495024" y="2272175"/>
            <a:ext cx="7913958" cy="840176"/>
            <a:chOff x="495024" y="2088090"/>
            <a:chExt cx="7913958" cy="840176"/>
          </a:xfrm>
        </p:grpSpPr>
        <p:grpSp>
          <p:nvGrpSpPr>
            <p:cNvPr id="41" name="Group 40"/>
            <p:cNvGrpSpPr/>
            <p:nvPr/>
          </p:nvGrpSpPr>
          <p:grpSpPr>
            <a:xfrm>
              <a:off x="2473856" y="2095463"/>
              <a:ext cx="5935126" cy="832803"/>
              <a:chOff x="2180096" y="83013"/>
              <a:chExt cx="5935126" cy="657553"/>
            </a:xfrm>
          </p:grpSpPr>
          <p:sp>
            <p:nvSpPr>
              <p:cNvPr id="42" name="Rectangle: Top Corners Rounded 22"/>
              <p:cNvSpPr/>
              <p:nvPr/>
            </p:nvSpPr>
            <p:spPr>
              <a:xfrm rot="5400000">
                <a:off x="4818882" y="-2555773"/>
                <a:ext cx="657553" cy="5935126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: Top Corners Rounded 4"/>
              <p:cNvSpPr txBox="1"/>
              <p:nvPr/>
            </p:nvSpPr>
            <p:spPr>
              <a:xfrm>
                <a:off x="2180096" y="115112"/>
                <a:ext cx="5903027" cy="593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dirty="0"/>
                  <a:t>Identification of small molecule modulators of autophagy for cancer, aging, neurodegeneration and infectious disease</a:t>
                </a:r>
                <a:endParaRPr lang="en-US" sz="1200" kern="1200" dirty="0"/>
              </a:p>
              <a:p>
                <a:pPr marL="0" lvl="1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100" dirty="0"/>
                  <a:t> </a:t>
                </a:r>
                <a:endParaRPr lang="en-US" sz="1100" kern="12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95024" y="2088090"/>
              <a:ext cx="2089441" cy="821941"/>
              <a:chOff x="90654" y="818"/>
              <a:chExt cx="2089441" cy="821941"/>
            </a:xfrm>
          </p:grpSpPr>
          <p:sp>
            <p:nvSpPr>
              <p:cNvPr id="45" name="Rectangle: Rounded Corners 25"/>
              <p:cNvSpPr/>
              <p:nvPr/>
            </p:nvSpPr>
            <p:spPr>
              <a:xfrm>
                <a:off x="90654" y="818"/>
                <a:ext cx="2089441" cy="821941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ectangle: Rounded Corners 6"/>
              <p:cNvSpPr txBox="1"/>
              <p:nvPr/>
            </p:nvSpPr>
            <p:spPr>
              <a:xfrm>
                <a:off x="130778" y="40942"/>
                <a:ext cx="2009193" cy="741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Autophagy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07317" y="3314325"/>
            <a:ext cx="7913958" cy="840176"/>
            <a:chOff x="507317" y="3177013"/>
            <a:chExt cx="7913958" cy="840176"/>
          </a:xfrm>
        </p:grpSpPr>
        <p:grpSp>
          <p:nvGrpSpPr>
            <p:cNvPr id="47" name="Group 46"/>
            <p:cNvGrpSpPr/>
            <p:nvPr/>
          </p:nvGrpSpPr>
          <p:grpSpPr>
            <a:xfrm>
              <a:off x="2486149" y="3184386"/>
              <a:ext cx="5935126" cy="832803"/>
              <a:chOff x="2180096" y="83013"/>
              <a:chExt cx="5935126" cy="657553"/>
            </a:xfrm>
          </p:grpSpPr>
          <p:sp>
            <p:nvSpPr>
              <p:cNvPr id="48" name="Rectangle: Top Corners Rounded 29"/>
              <p:cNvSpPr/>
              <p:nvPr/>
            </p:nvSpPr>
            <p:spPr>
              <a:xfrm rot="5400000">
                <a:off x="4818882" y="-2555773"/>
                <a:ext cx="657553" cy="5935126"/>
              </a:xfrm>
              <a:prstGeom prst="round2Same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Rectangle: Top Corners Rounded 4"/>
              <p:cNvSpPr txBox="1"/>
              <p:nvPr/>
            </p:nvSpPr>
            <p:spPr>
              <a:xfrm>
                <a:off x="2180096" y="115112"/>
                <a:ext cx="5903027" cy="593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dirty="0"/>
                  <a:t>Identification of new therapeutic approaches based on the human microbiome</a:t>
                </a:r>
              </a:p>
              <a:p>
                <a:pPr marL="57150" lvl="1" indent="-5715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Identification of causal relationships between microbiome composition and effect on disease</a:t>
                </a:r>
                <a:r>
                  <a:rPr lang="en-US" sz="1100" dirty="0"/>
                  <a:t> </a:t>
                </a:r>
                <a:endParaRPr lang="en-US" sz="1100" kern="1200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07317" y="3177013"/>
              <a:ext cx="2089441" cy="821941"/>
              <a:chOff x="90654" y="818"/>
              <a:chExt cx="2089441" cy="821941"/>
            </a:xfrm>
          </p:grpSpPr>
          <p:sp>
            <p:nvSpPr>
              <p:cNvPr id="51" name="Rectangle: Rounded Corners 32"/>
              <p:cNvSpPr/>
              <p:nvPr/>
            </p:nvSpPr>
            <p:spPr>
              <a:xfrm>
                <a:off x="90654" y="818"/>
                <a:ext cx="2089441" cy="821941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ectangle: Rounded Corners 6"/>
              <p:cNvSpPr txBox="1"/>
              <p:nvPr/>
            </p:nvSpPr>
            <p:spPr>
              <a:xfrm>
                <a:off x="130778" y="40942"/>
                <a:ext cx="2009193" cy="741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Microbiome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8497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102"/>
            <a:ext cx="8231188" cy="669163"/>
          </a:xfrm>
        </p:spPr>
        <p:txBody>
          <a:bodyPr/>
          <a:lstStyle/>
          <a:p>
            <a:r>
              <a:rPr lang="en-US" dirty="0"/>
              <a:t>Other transversal topics of interest (J&amp;J Innovation/Discovery Sciences)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43459" y="1897758"/>
            <a:ext cx="5222152" cy="490541"/>
            <a:chOff x="2699099" y="61701"/>
            <a:chExt cx="5222152" cy="490541"/>
          </a:xfrm>
        </p:grpSpPr>
        <p:sp>
          <p:nvSpPr>
            <p:cNvPr id="27" name="Rectangle: Top Corners Rounded 26"/>
            <p:cNvSpPr/>
            <p:nvPr/>
          </p:nvSpPr>
          <p:spPr>
            <a:xfrm rot="5400000">
              <a:off x="5043693" y="-2282893"/>
              <a:ext cx="490541" cy="5179729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Top Corners Rounded 4"/>
            <p:cNvSpPr txBox="1"/>
            <p:nvPr/>
          </p:nvSpPr>
          <p:spPr>
            <a:xfrm>
              <a:off x="2765468" y="85647"/>
              <a:ext cx="5155783" cy="442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Large and small molecules for </a:t>
              </a:r>
              <a:r>
                <a:rPr lang="en-US" sz="1200" dirty="0"/>
                <a:t>prioritized disease conditions</a:t>
              </a:r>
              <a:endParaRPr lang="en-US" sz="1200" kern="1200" dirty="0"/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8995" y="1836439"/>
            <a:ext cx="2514463" cy="613177"/>
            <a:chOff x="184635" y="382"/>
            <a:chExt cx="2514463" cy="613177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184635" y="382"/>
              <a:ext cx="2514463" cy="61317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6"/>
            <p:cNvSpPr txBox="1"/>
            <p:nvPr/>
          </p:nvSpPr>
          <p:spPr>
            <a:xfrm>
              <a:off x="214568" y="30315"/>
              <a:ext cx="2454597" cy="553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Local delivery for targeted therapeutics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48727" y="2571090"/>
            <a:ext cx="5174451" cy="490541"/>
            <a:chOff x="2704367" y="705537"/>
            <a:chExt cx="5174451" cy="490541"/>
          </a:xfrm>
        </p:grpSpPr>
        <p:sp>
          <p:nvSpPr>
            <p:cNvPr id="23" name="Rectangle: Top Corners Rounded 22"/>
            <p:cNvSpPr/>
            <p:nvPr/>
          </p:nvSpPr>
          <p:spPr>
            <a:xfrm rot="5400000">
              <a:off x="5046322" y="-1636418"/>
              <a:ext cx="490541" cy="5174451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Top Corners Rounded 8"/>
            <p:cNvSpPr txBox="1"/>
            <p:nvPr/>
          </p:nvSpPr>
          <p:spPr>
            <a:xfrm>
              <a:off x="2704367" y="729483"/>
              <a:ext cx="5150505" cy="442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Inhibition of signal 1 and/or signal 2 T cell stimulation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Enhancing </a:t>
              </a:r>
              <a:r>
                <a:rPr lang="en-US" sz="1200" kern="1200" dirty="0" err="1"/>
                <a:t>Treg</a:t>
              </a:r>
              <a:r>
                <a:rPr lang="en-US" sz="1200" kern="1200" dirty="0"/>
                <a:t> activity/abundance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8995" y="2509771"/>
            <a:ext cx="2519731" cy="613177"/>
            <a:chOff x="184635" y="644218"/>
            <a:chExt cx="2519731" cy="613177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184635" y="644218"/>
              <a:ext cx="2519731" cy="61317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10"/>
            <p:cNvSpPr txBox="1"/>
            <p:nvPr/>
          </p:nvSpPr>
          <p:spPr>
            <a:xfrm>
              <a:off x="214568" y="674151"/>
              <a:ext cx="2459865" cy="553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Mechanisms of immune tolerance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48727" y="3273918"/>
            <a:ext cx="5174451" cy="490541"/>
            <a:chOff x="2704367" y="1349373"/>
            <a:chExt cx="5174451" cy="490541"/>
          </a:xfrm>
        </p:grpSpPr>
        <p:sp>
          <p:nvSpPr>
            <p:cNvPr id="19" name="Rectangle: Top Corners Rounded 18"/>
            <p:cNvSpPr/>
            <p:nvPr/>
          </p:nvSpPr>
          <p:spPr>
            <a:xfrm rot="5400000">
              <a:off x="5046322" y="-992582"/>
              <a:ext cx="490541" cy="5174451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Top Corners Rounded 12"/>
            <p:cNvSpPr txBox="1"/>
            <p:nvPr/>
          </p:nvSpPr>
          <p:spPr>
            <a:xfrm>
              <a:off x="2704367" y="1373319"/>
              <a:ext cx="5150505" cy="442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With biologics-like efficacy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8995" y="3212599"/>
            <a:ext cx="2519731" cy="613177"/>
            <a:chOff x="184635" y="1288054"/>
            <a:chExt cx="2519731" cy="613177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184635" y="1288054"/>
              <a:ext cx="2519731" cy="61317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14"/>
            <p:cNvSpPr txBox="1"/>
            <p:nvPr/>
          </p:nvSpPr>
          <p:spPr>
            <a:xfrm>
              <a:off x="214568" y="1317987"/>
              <a:ext cx="2459865" cy="553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Novel small molecule approaches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0849" y="3984122"/>
            <a:ext cx="5174451" cy="490541"/>
            <a:chOff x="2704367" y="1993209"/>
            <a:chExt cx="5174451" cy="490541"/>
          </a:xfrm>
        </p:grpSpPr>
        <p:sp>
          <p:nvSpPr>
            <p:cNvPr id="15" name="Rectangle: Top Corners Rounded 14"/>
            <p:cNvSpPr/>
            <p:nvPr/>
          </p:nvSpPr>
          <p:spPr>
            <a:xfrm rot="5400000">
              <a:off x="5046322" y="-348746"/>
              <a:ext cx="490541" cy="5174451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16"/>
            <p:cNvSpPr txBox="1"/>
            <p:nvPr/>
          </p:nvSpPr>
          <p:spPr>
            <a:xfrm>
              <a:off x="2704367" y="2017155"/>
              <a:ext cx="5150505" cy="442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Platforms/modalities to identify auto antigen(s)/TCR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Approaches to block auto antigen(s)/TCR in diseases of interest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117" y="3922803"/>
            <a:ext cx="2519731" cy="613177"/>
            <a:chOff x="184635" y="1931890"/>
            <a:chExt cx="2519731" cy="613177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184635" y="1931890"/>
              <a:ext cx="2519731" cy="61317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18"/>
            <p:cNvSpPr txBox="1"/>
            <p:nvPr/>
          </p:nvSpPr>
          <p:spPr>
            <a:xfrm>
              <a:off x="214568" y="1961823"/>
              <a:ext cx="2459865" cy="553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Auto-antigens and</a:t>
              </a:r>
              <a:br>
                <a:rPr lang="en-US" sz="1800" kern="1200" dirty="0"/>
              </a:br>
              <a:r>
                <a:rPr lang="en-US" sz="1800" kern="1200" dirty="0"/>
                <a:t>T cell receptors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87356" y="4626136"/>
            <a:ext cx="5157944" cy="667857"/>
            <a:chOff x="2745392" y="2139460"/>
            <a:chExt cx="5253852" cy="523073"/>
          </a:xfrm>
        </p:grpSpPr>
        <p:sp>
          <p:nvSpPr>
            <p:cNvPr id="33" name="Rectangle: Top Corners Rounded 32"/>
            <p:cNvSpPr/>
            <p:nvPr/>
          </p:nvSpPr>
          <p:spPr>
            <a:xfrm rot="5400000">
              <a:off x="5110781" y="-225929"/>
              <a:ext cx="523073" cy="5253852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Top Corners Rounded 4"/>
            <p:cNvSpPr txBox="1"/>
            <p:nvPr/>
          </p:nvSpPr>
          <p:spPr>
            <a:xfrm>
              <a:off x="2745392" y="2164994"/>
              <a:ext cx="5228318" cy="472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kern="1200" dirty="0"/>
                <a:t> </a:t>
              </a:r>
              <a:r>
                <a:rPr lang="en-US" sz="1200" kern="1200" dirty="0"/>
                <a:t>adjuvants  that boost both cellular (CD4 and CD8 T cell) and humoral responses better than Alum; enhanced durability of action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 RNA vaccine delivery technologies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8960" y="4640152"/>
            <a:ext cx="2558396" cy="653841"/>
            <a:chOff x="186996" y="2074075"/>
            <a:chExt cx="2558396" cy="653841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186996" y="2074075"/>
              <a:ext cx="2558396" cy="6538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6"/>
            <p:cNvSpPr txBox="1"/>
            <p:nvPr/>
          </p:nvSpPr>
          <p:spPr>
            <a:xfrm>
              <a:off x="218914" y="2105993"/>
              <a:ext cx="2494560" cy="590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Vaccine platforms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3661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Considerations for diagnostics applications</a:t>
            </a:r>
          </a:p>
          <a:p>
            <a:r>
              <a:rPr lang="en-US" sz="2000" dirty="0"/>
              <a:t>Therapeutic Inspiration from Great Biological Stories in Man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Appendix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err="1"/>
              <a:t>Kaertor</a:t>
            </a:r>
            <a:r>
              <a:rPr lang="en-US" sz="1400" dirty="0"/>
              <a:t>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3872173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8102"/>
            <a:ext cx="8583561" cy="669163"/>
          </a:xfrm>
        </p:spPr>
        <p:txBody>
          <a:bodyPr/>
          <a:lstStyle/>
          <a:p>
            <a:r>
              <a:rPr lang="en-US" dirty="0"/>
              <a:t>Considerations for diagnostics 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002616"/>
            <a:ext cx="82311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Georgia"/>
                <a:cs typeface="Georgia"/>
              </a:rPr>
              <a:t> For any early pre-symptomatic detection of non-infectious diseases, proposals with feasibility data with the following features are highly desirable: </a:t>
            </a:r>
          </a:p>
          <a:p>
            <a:endParaRPr lang="en-US" sz="1300" b="1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71450" indent="-171450">
              <a:buFont typeface="Arial"/>
              <a:buChar char="•"/>
            </a:pPr>
            <a:r>
              <a:rPr lang="en-US" sz="1300" dirty="0"/>
              <a:t>Biomarker / assay performance data (sensitivity/specificity, ROC, etc.) generated from independent clinical cohorts from the intended population, e.g.,</a:t>
            </a:r>
          </a:p>
          <a:p>
            <a:pPr marL="628650" lvl="1" indent="-171450">
              <a:buFont typeface="Arial"/>
              <a:buChar char="•"/>
            </a:pPr>
            <a:r>
              <a:rPr lang="en-US" sz="1300" dirty="0"/>
              <a:t>Pts population for screening, versus diagnosis, versus prognosis; </a:t>
            </a:r>
          </a:p>
          <a:p>
            <a:pPr marL="628650" lvl="1" indent="-171450">
              <a:buFont typeface="Arial"/>
              <a:buChar char="•"/>
            </a:pPr>
            <a:r>
              <a:rPr lang="en-US" sz="1300" dirty="0"/>
              <a:t>Pts with early stage versus late stage, versus pre-symptomatic patients, etc.) </a:t>
            </a:r>
          </a:p>
          <a:p>
            <a:pPr marL="171450" indent="-171450">
              <a:buFont typeface="Arial"/>
              <a:buChar char="•"/>
            </a:pPr>
            <a:r>
              <a:rPr lang="en-US" sz="1300" dirty="0"/>
              <a:t>Well characterized and/or controlled and/or validated pre-analytics (e.g., sample handling and stability, impacts of freeze/thaw if using frozen samples for BM discovery and assay development, etc.) </a:t>
            </a:r>
          </a:p>
          <a:p>
            <a:pPr marL="171450" indent="-171450">
              <a:buFont typeface="Arial"/>
              <a:buChar char="•"/>
            </a:pPr>
            <a:r>
              <a:rPr lang="en-US" sz="1300" dirty="0"/>
              <a:t>Well characterized and/or controlled and/or validated analytical measurement system performance or/and assay performance (e.g., linearity, sensitivity specificity, and reproducibility et</a:t>
            </a:r>
          </a:p>
          <a:p>
            <a:pPr marL="171450" indent="-171450">
              <a:buFont typeface="Arial"/>
              <a:buChar char="•"/>
            </a:pPr>
            <a:r>
              <a:rPr lang="en-US" sz="1300" dirty="0"/>
              <a:t>For any multivariate based assay, independent training set and validation set should be used and well balanced to avoid over fitting or potential bias</a:t>
            </a:r>
          </a:p>
          <a:p>
            <a:pPr marL="171450" indent="-171450">
              <a:buFont typeface="Arial"/>
              <a:buChar char="•"/>
            </a:pPr>
            <a:r>
              <a:rPr lang="en-US" sz="1300" dirty="0"/>
              <a:t>Performance data from well characterized longitudinal cohorts with clinical outcomes to demonstrate early detection before disease onset would be highly competitive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FF0000"/>
                </a:solidFill>
                <a:latin typeface="Georgia"/>
                <a:cs typeface="Georgia"/>
              </a:rPr>
              <a:t>Non-invasive diagnostic biomarkers / assays / technologies for the following intended uses are of highest interests: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0000"/>
                </a:solidFill>
                <a:latin typeface="Georgia"/>
                <a:cs typeface="Georgia"/>
              </a:rPr>
              <a:t>Identifying high risk individuals who should receive a LDCT scan and/or other diagnostic procedures; or distinguishing subjects with benign versus malignant nodules in the lung ; identifying subjects with pre-malignant dysplasia who are at risk of developing invasive lung cancer.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0000"/>
                </a:solidFill>
                <a:latin typeface="Georgia"/>
                <a:cs typeface="Georgia"/>
              </a:rPr>
              <a:t>Identifying subjects who are at risk of developing T1D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0000"/>
                </a:solidFill>
                <a:latin typeface="Georgia"/>
                <a:cs typeface="Georgia"/>
              </a:rPr>
              <a:t>Sensor technologies to monitor beta cell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379345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5" y="422992"/>
            <a:ext cx="8231188" cy="565150"/>
          </a:xfrm>
        </p:spPr>
        <p:txBody>
          <a:bodyPr/>
          <a:lstStyle/>
          <a:p>
            <a:r>
              <a:rPr lang="en-US" dirty="0"/>
              <a:t>Biological Case Stories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5" y="6537066"/>
            <a:ext cx="2374491" cy="27524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86864" y="2340600"/>
          <a:ext cx="1648962" cy="1165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8019943" imgH="5667255" progId="AcroExch.Document.7">
                  <p:embed/>
                </p:oleObj>
              </mc:Choice>
              <mc:Fallback>
                <p:oleObj name="Acrobat Document" r:id="rId4" imgW="8019943" imgH="5667255" progId="AcroExch.Document.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6864" y="2340600"/>
                        <a:ext cx="1648962" cy="1165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5705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J&amp;J Innovation / Therapeutic Area’s / Disease Area’s of Interest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Obesity, Metabolism &amp; T2D related diseases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Immunology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Neuroscience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Infectious Diseases &amp; Vaccines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Oncology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Discovery Sciences / Disease Area Transversal Topics of Interest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Extreme phenotypes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Spliceosome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Epigenetic modulation</a:t>
            </a:r>
          </a:p>
          <a:p>
            <a:pPr lvl="1"/>
            <a:r>
              <a:rPr lang="en-US" sz="1600" dirty="0" err="1">
                <a:solidFill>
                  <a:schemeClr val="bg1"/>
                </a:solidFill>
              </a:rPr>
              <a:t>Inflammasome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Orphan GPCRs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Autophagy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Microbiome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Table of 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err="1"/>
              <a:t>Kaertor</a:t>
            </a:r>
            <a:r>
              <a:rPr lang="en-US" sz="1400" dirty="0"/>
              <a:t> Collaboration</a:t>
            </a:r>
          </a:p>
        </p:txBody>
      </p:sp>
    </p:spTree>
    <p:extLst>
      <p:ext uri="{BB962C8B-B14F-4D97-AF65-F5344CB8AC3E}">
        <p14:creationId xmlns:p14="http://schemas.microsoft.com/office/powerpoint/2010/main" val="7223354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102"/>
            <a:ext cx="8231188" cy="996696"/>
          </a:xfrm>
        </p:spPr>
        <p:txBody>
          <a:bodyPr/>
          <a:lstStyle/>
          <a:p>
            <a:r>
              <a:rPr lang="en-US" dirty="0"/>
              <a:t>Obesity, Metabolism &amp; T2D related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3" y="1436690"/>
            <a:ext cx="8076118" cy="45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44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31264"/>
            <a:ext cx="8231188" cy="996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/>
                <a:ea typeface="+mj-ea"/>
                <a:cs typeface="Georgia"/>
                <a:sym typeface="Arial" pitchFamily="-110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defTabSz="914400"/>
            <a:r>
              <a:rPr lang="en-US" kern="0" dirty="0"/>
              <a:t>Immunology</a:t>
            </a:r>
            <a:br>
              <a:rPr lang="en-US" kern="0" dirty="0"/>
            </a:br>
            <a:r>
              <a:rPr lang="en-US" sz="2400" kern="0" dirty="0"/>
              <a:t>Disease areas of interest: rheumatoid arthritis, psoriasis,  Crohn´s disease &amp; ulcerative colitis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76084" y="1655908"/>
          <a:ext cx="8085081" cy="447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6046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102"/>
            <a:ext cx="8231188" cy="996696"/>
          </a:xfrm>
        </p:spPr>
        <p:txBody>
          <a:bodyPr/>
          <a:lstStyle/>
          <a:p>
            <a:r>
              <a:rPr lang="en-US" dirty="0"/>
              <a:t>Research questions: Neuroscience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6605469"/>
              </p:ext>
            </p:extLst>
          </p:nvPr>
        </p:nvGraphicFramePr>
        <p:xfrm>
          <a:off x="530253" y="1210346"/>
          <a:ext cx="8085081" cy="461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8882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72278" y="1644516"/>
          <a:ext cx="8878957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4565"/>
            <a:ext cx="8231188" cy="996696"/>
          </a:xfrm>
        </p:spPr>
        <p:txBody>
          <a:bodyPr/>
          <a:lstStyle/>
          <a:p>
            <a:r>
              <a:rPr lang="es-ES" dirty="0"/>
              <a:t>Research </a:t>
            </a:r>
            <a:r>
              <a:rPr lang="es-ES" dirty="0" err="1"/>
              <a:t>questions</a:t>
            </a:r>
            <a:r>
              <a:rPr lang="es-ES" dirty="0"/>
              <a:t>: </a:t>
            </a:r>
            <a:r>
              <a:rPr lang="es-ES" dirty="0" err="1"/>
              <a:t>Infectious</a:t>
            </a:r>
            <a:r>
              <a:rPr lang="es-ES" dirty="0"/>
              <a:t> </a:t>
            </a:r>
            <a:r>
              <a:rPr lang="es-ES" dirty="0" err="1"/>
              <a:t>Diseases</a:t>
            </a:r>
            <a:r>
              <a:rPr lang="es-ES" dirty="0"/>
              <a:t> and </a:t>
            </a:r>
            <a:r>
              <a:rPr lang="es-ES" dirty="0" err="1"/>
              <a:t>vaccines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43610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786653"/>
              </p:ext>
            </p:extLst>
          </p:nvPr>
        </p:nvGraphicFramePr>
        <p:xfrm>
          <a:off x="285539" y="1819223"/>
          <a:ext cx="8726114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14565"/>
            <a:ext cx="8231188" cy="996696"/>
          </a:xfrm>
        </p:spPr>
        <p:txBody>
          <a:bodyPr/>
          <a:lstStyle/>
          <a:p>
            <a:r>
              <a:rPr lang="es-ES" dirty="0"/>
              <a:t>Research </a:t>
            </a:r>
            <a:r>
              <a:rPr lang="es-ES" dirty="0" err="1"/>
              <a:t>questions</a:t>
            </a:r>
            <a:r>
              <a:rPr lang="es-ES" dirty="0"/>
              <a:t>: </a:t>
            </a:r>
            <a:r>
              <a:rPr lang="es-ES" dirty="0" err="1"/>
              <a:t>Infectious</a:t>
            </a:r>
            <a:r>
              <a:rPr lang="es-ES" dirty="0"/>
              <a:t> </a:t>
            </a:r>
            <a:r>
              <a:rPr lang="es-ES" dirty="0" err="1"/>
              <a:t>Diseases</a:t>
            </a:r>
            <a:r>
              <a:rPr lang="es-ES" dirty="0"/>
              <a:t> and </a:t>
            </a:r>
            <a:r>
              <a:rPr lang="es-ES" dirty="0" err="1"/>
              <a:t>vaccines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10984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102"/>
            <a:ext cx="8231188" cy="669163"/>
          </a:xfrm>
        </p:spPr>
        <p:txBody>
          <a:bodyPr/>
          <a:lstStyle/>
          <a:p>
            <a:r>
              <a:rPr lang="en-US"/>
              <a:t>Research </a:t>
            </a:r>
            <a:r>
              <a:rPr lang="en-US" dirty="0"/>
              <a:t>questions: Oncology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97603351"/>
              </p:ext>
            </p:extLst>
          </p:nvPr>
        </p:nvGraphicFramePr>
        <p:xfrm>
          <a:off x="625762" y="1115368"/>
          <a:ext cx="8219923" cy="501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9195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5" y="386122"/>
            <a:ext cx="8231188" cy="565150"/>
          </a:xfrm>
        </p:spPr>
        <p:txBody>
          <a:bodyPr/>
          <a:lstStyle/>
          <a:p>
            <a:r>
              <a:rPr lang="en-US" dirty="0"/>
              <a:t>Extreme Phenotypes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1217" y="1436656"/>
            <a:ext cx="5935126" cy="832803"/>
            <a:chOff x="2180096" y="83013"/>
            <a:chExt cx="5935126" cy="657553"/>
          </a:xfrm>
        </p:grpSpPr>
        <p:sp>
          <p:nvSpPr>
            <p:cNvPr id="8" name="Rectangle: Top Corners Rounded 7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Access to patient cohorts and associated genomic and clinical data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See Appendix: “Therapeutic Inspiration from Great Biological Stories in Man”, Johnson &amp; Johnson Innovation 2017</a:t>
              </a:r>
              <a:endParaRPr lang="en-US" sz="12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385" y="1436656"/>
            <a:ext cx="2089441" cy="821941"/>
            <a:chOff x="90654" y="818"/>
            <a:chExt cx="2089441" cy="821941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Patient cohorts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78762" y="2466589"/>
            <a:ext cx="5935126" cy="832803"/>
            <a:chOff x="2180096" y="83013"/>
            <a:chExt cx="5935126" cy="657553"/>
          </a:xfrm>
        </p:grpSpPr>
        <p:sp>
          <p:nvSpPr>
            <p:cNvPr id="11" name="Rectangle: Top Corners Rounded 10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200" dirty="0"/>
                <a:t>Identification of novel targets, drugs and biomarkers from genomics data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9930" y="2466589"/>
            <a:ext cx="2089441" cy="821941"/>
            <a:chOff x="90654" y="818"/>
            <a:chExt cx="2089441" cy="821941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Genomics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83682" y="3496520"/>
            <a:ext cx="5935126" cy="832803"/>
            <a:chOff x="2180096" y="83013"/>
            <a:chExt cx="5935126" cy="657553"/>
          </a:xfrm>
        </p:grpSpPr>
        <p:sp>
          <p:nvSpPr>
            <p:cNvPr id="17" name="Rectangle: Top Corners Rounded 16"/>
            <p:cNvSpPr/>
            <p:nvPr/>
          </p:nvSpPr>
          <p:spPr>
            <a:xfrm rot="5400000">
              <a:off x="4818882" y="-2555773"/>
              <a:ext cx="657553" cy="593512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Top Corners Rounded 4"/>
            <p:cNvSpPr txBox="1"/>
            <p:nvPr/>
          </p:nvSpPr>
          <p:spPr>
            <a:xfrm>
              <a:off x="2180096" y="115112"/>
              <a:ext cx="5903027" cy="59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200" dirty="0"/>
                <a:t>Identification of novel targets, drugs and biomarkers from clinical observations </a:t>
              </a:r>
              <a:endParaRPr lang="en-US" sz="1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4850" y="3496520"/>
            <a:ext cx="2089441" cy="821941"/>
            <a:chOff x="90654" y="818"/>
            <a:chExt cx="2089441" cy="821941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90654" y="818"/>
              <a:ext cx="2089441" cy="82194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6"/>
            <p:cNvSpPr txBox="1"/>
            <p:nvPr/>
          </p:nvSpPr>
          <p:spPr>
            <a:xfrm>
              <a:off x="130778" y="40942"/>
              <a:ext cx="2009193" cy="7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Clinical data</a:t>
              </a:r>
              <a:endParaRPr lang="en-US" sz="2100" kern="12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" y="6537066"/>
            <a:ext cx="2374491" cy="2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6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JJI theme">
  <a:themeElements>
    <a:clrScheme name="Innovation Center 1">
      <a:dk1>
        <a:sysClr val="windowText" lastClr="000000"/>
      </a:dk1>
      <a:lt1>
        <a:sysClr val="window" lastClr="FFFFFF"/>
      </a:lt1>
      <a:dk2>
        <a:srgbClr val="6E2873"/>
      </a:dk2>
      <a:lt2>
        <a:srgbClr val="828282"/>
      </a:lt2>
      <a:accent1>
        <a:srgbClr val="F30617"/>
      </a:accent1>
      <a:accent2>
        <a:srgbClr val="12C2E9"/>
      </a:accent2>
      <a:accent3>
        <a:srgbClr val="FFCB00"/>
      </a:accent3>
      <a:accent4>
        <a:srgbClr val="EC008C"/>
      </a:accent4>
      <a:accent5>
        <a:srgbClr val="F15A22"/>
      </a:accent5>
      <a:accent6>
        <a:srgbClr val="BCD631"/>
      </a:accent6>
      <a:hlink>
        <a:srgbClr val="F30617"/>
      </a:hlink>
      <a:folHlink>
        <a:srgbClr val="E5E5E5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IC_PPT_Template_072513b-reduced">
  <a:themeElements>
    <a:clrScheme name="Innovation Center 1">
      <a:dk1>
        <a:sysClr val="windowText" lastClr="000000"/>
      </a:dk1>
      <a:lt1>
        <a:sysClr val="window" lastClr="FFFFFF"/>
      </a:lt1>
      <a:dk2>
        <a:srgbClr val="6E2873"/>
      </a:dk2>
      <a:lt2>
        <a:srgbClr val="828282"/>
      </a:lt2>
      <a:accent1>
        <a:srgbClr val="F30617"/>
      </a:accent1>
      <a:accent2>
        <a:srgbClr val="12C2E9"/>
      </a:accent2>
      <a:accent3>
        <a:srgbClr val="FFCB00"/>
      </a:accent3>
      <a:accent4>
        <a:srgbClr val="EC008C"/>
      </a:accent4>
      <a:accent5>
        <a:srgbClr val="F15A22"/>
      </a:accent5>
      <a:accent6>
        <a:srgbClr val="BCD631"/>
      </a:accent6>
      <a:hlink>
        <a:srgbClr val="F30617"/>
      </a:hlink>
      <a:folHlink>
        <a:srgbClr val="E5E5E5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IC_PPT_Template_072513b-reduced">
  <a:themeElements>
    <a:clrScheme name="Innovation Center 1">
      <a:dk1>
        <a:sysClr val="windowText" lastClr="000000"/>
      </a:dk1>
      <a:lt1>
        <a:sysClr val="window" lastClr="FFFFFF"/>
      </a:lt1>
      <a:dk2>
        <a:srgbClr val="6E2873"/>
      </a:dk2>
      <a:lt2>
        <a:srgbClr val="828282"/>
      </a:lt2>
      <a:accent1>
        <a:srgbClr val="F30617"/>
      </a:accent1>
      <a:accent2>
        <a:srgbClr val="12C2E9"/>
      </a:accent2>
      <a:accent3>
        <a:srgbClr val="FFCB00"/>
      </a:accent3>
      <a:accent4>
        <a:srgbClr val="EC008C"/>
      </a:accent4>
      <a:accent5>
        <a:srgbClr val="F15A22"/>
      </a:accent5>
      <a:accent6>
        <a:srgbClr val="BCD631"/>
      </a:accent6>
      <a:hlink>
        <a:srgbClr val="F30617"/>
      </a:hlink>
      <a:folHlink>
        <a:srgbClr val="E5E5E5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2010 J&amp;J Shareholder's Meeting">
      <a:dk1>
        <a:srgbClr val="595959"/>
      </a:dk1>
      <a:lt1>
        <a:srgbClr val="FFFFFF"/>
      </a:lt1>
      <a:dk2>
        <a:srgbClr val="000000"/>
      </a:dk2>
      <a:lt2>
        <a:srgbClr val="12C2E9"/>
      </a:lt2>
      <a:accent1>
        <a:srgbClr val="0A8CAA"/>
      </a:accent1>
      <a:accent2>
        <a:srgbClr val="BEAF6E"/>
      </a:accent2>
      <a:accent3>
        <a:srgbClr val="738C5A"/>
      </a:accent3>
      <a:accent4>
        <a:srgbClr val="7D6E3C"/>
      </a:accent4>
      <a:accent5>
        <a:srgbClr val="9B7D8C"/>
      </a:accent5>
      <a:accent6>
        <a:srgbClr val="BECD87"/>
      </a:accent6>
      <a:hlink>
        <a:srgbClr val="12C2E9"/>
      </a:hlink>
      <a:folHlink>
        <a:srgbClr val="B2B2B2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2010 J&amp;J Shareholder's Meeting">
      <a:dk1>
        <a:srgbClr val="595959"/>
      </a:dk1>
      <a:lt1>
        <a:srgbClr val="FFFFFF"/>
      </a:lt1>
      <a:dk2>
        <a:srgbClr val="000000"/>
      </a:dk2>
      <a:lt2>
        <a:srgbClr val="12C2E9"/>
      </a:lt2>
      <a:accent1>
        <a:srgbClr val="0A8CAA"/>
      </a:accent1>
      <a:accent2>
        <a:srgbClr val="BEAF6E"/>
      </a:accent2>
      <a:accent3>
        <a:srgbClr val="738C5A"/>
      </a:accent3>
      <a:accent4>
        <a:srgbClr val="7D6E3C"/>
      </a:accent4>
      <a:accent5>
        <a:srgbClr val="9B7D8C"/>
      </a:accent5>
      <a:accent6>
        <a:srgbClr val="BECD87"/>
      </a:accent6>
      <a:hlink>
        <a:srgbClr val="12C2E9"/>
      </a:hlink>
      <a:folHlink>
        <a:srgbClr val="B2B2B2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 &amp; Bullet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12C2E9"/>
      </a:lt2>
      <a:accent1>
        <a:srgbClr val="0A8CAA"/>
      </a:accent1>
      <a:accent2>
        <a:srgbClr val="BEAF6E"/>
      </a:accent2>
      <a:accent3>
        <a:srgbClr val="738C5A"/>
      </a:accent3>
      <a:accent4>
        <a:srgbClr val="7D6E3C"/>
      </a:accent4>
      <a:accent5>
        <a:srgbClr val="9B7D8C"/>
      </a:accent5>
      <a:accent6>
        <a:srgbClr val="BECD87"/>
      </a:accent6>
      <a:hlink>
        <a:srgbClr val="12C2E9"/>
      </a:hlink>
      <a:folHlink>
        <a:srgbClr val="B2B2B2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itle &amp; Bullets">
  <a:themeElements>
    <a:clrScheme name="JJCorporate">
      <a:dk1>
        <a:srgbClr val="595959"/>
      </a:dk1>
      <a:lt1>
        <a:srgbClr val="FFFFFF"/>
      </a:lt1>
      <a:dk2>
        <a:srgbClr val="000000"/>
      </a:dk2>
      <a:lt2>
        <a:srgbClr val="12C2E9"/>
      </a:lt2>
      <a:accent1>
        <a:srgbClr val="0A8CAA"/>
      </a:accent1>
      <a:accent2>
        <a:srgbClr val="BEAF6E"/>
      </a:accent2>
      <a:accent3>
        <a:srgbClr val="738C5A"/>
      </a:accent3>
      <a:accent4>
        <a:srgbClr val="7D6E3C"/>
      </a:accent4>
      <a:accent5>
        <a:srgbClr val="F30617"/>
      </a:accent5>
      <a:accent6>
        <a:srgbClr val="BECD87"/>
      </a:accent6>
      <a:hlink>
        <a:srgbClr val="12C2E9"/>
      </a:hlink>
      <a:folHlink>
        <a:srgbClr val="B2B2B2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itle &amp; Bullets">
  <a:themeElements>
    <a:clrScheme name="2010 J&amp;J Shareholder's Meeting">
      <a:dk1>
        <a:srgbClr val="595959"/>
      </a:dk1>
      <a:lt1>
        <a:srgbClr val="FFFFFF"/>
      </a:lt1>
      <a:dk2>
        <a:srgbClr val="000000"/>
      </a:dk2>
      <a:lt2>
        <a:srgbClr val="12C2E9"/>
      </a:lt2>
      <a:accent1>
        <a:srgbClr val="0A8CAA"/>
      </a:accent1>
      <a:accent2>
        <a:srgbClr val="BEAF6E"/>
      </a:accent2>
      <a:accent3>
        <a:srgbClr val="738C5A"/>
      </a:accent3>
      <a:accent4>
        <a:srgbClr val="7D6E3C"/>
      </a:accent4>
      <a:accent5>
        <a:srgbClr val="9B7D8C"/>
      </a:accent5>
      <a:accent6>
        <a:srgbClr val="BECD87"/>
      </a:accent6>
      <a:hlink>
        <a:srgbClr val="12C2E9"/>
      </a:hlink>
      <a:folHlink>
        <a:srgbClr val="B2B2B2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itle &amp; Bullet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12C2E9"/>
      </a:lt2>
      <a:accent1>
        <a:srgbClr val="0A8CAA"/>
      </a:accent1>
      <a:accent2>
        <a:srgbClr val="BEAF6E"/>
      </a:accent2>
      <a:accent3>
        <a:srgbClr val="738C5A"/>
      </a:accent3>
      <a:accent4>
        <a:srgbClr val="7D6E3C"/>
      </a:accent4>
      <a:accent5>
        <a:srgbClr val="9B7D8C"/>
      </a:accent5>
      <a:accent6>
        <a:srgbClr val="BECD87"/>
      </a:accent6>
      <a:hlink>
        <a:srgbClr val="12C2E9"/>
      </a:hlink>
      <a:folHlink>
        <a:srgbClr val="B2B2B2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Title &amp; Bullets">
  <a:themeElements>
    <a:clrScheme name="2010 J&amp;J Shareholder's Meeting">
      <a:dk1>
        <a:srgbClr val="595959"/>
      </a:dk1>
      <a:lt1>
        <a:srgbClr val="FFFFFF"/>
      </a:lt1>
      <a:dk2>
        <a:srgbClr val="000000"/>
      </a:dk2>
      <a:lt2>
        <a:srgbClr val="12C2E9"/>
      </a:lt2>
      <a:accent1>
        <a:srgbClr val="0A8CAA"/>
      </a:accent1>
      <a:accent2>
        <a:srgbClr val="BEAF6E"/>
      </a:accent2>
      <a:accent3>
        <a:srgbClr val="738C5A"/>
      </a:accent3>
      <a:accent4>
        <a:srgbClr val="7D6E3C"/>
      </a:accent4>
      <a:accent5>
        <a:srgbClr val="9B7D8C"/>
      </a:accent5>
      <a:accent6>
        <a:srgbClr val="BECD87"/>
      </a:accent6>
      <a:hlink>
        <a:srgbClr val="12C2E9"/>
      </a:hlink>
      <a:folHlink>
        <a:srgbClr val="B2B2B2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IC_PPT_Template_072513b-reduced">
  <a:themeElements>
    <a:clrScheme name="Innovation Center 1">
      <a:dk1>
        <a:sysClr val="windowText" lastClr="000000"/>
      </a:dk1>
      <a:lt1>
        <a:sysClr val="window" lastClr="FFFFFF"/>
      </a:lt1>
      <a:dk2>
        <a:srgbClr val="6E2873"/>
      </a:dk2>
      <a:lt2>
        <a:srgbClr val="828282"/>
      </a:lt2>
      <a:accent1>
        <a:srgbClr val="F30617"/>
      </a:accent1>
      <a:accent2>
        <a:srgbClr val="12C2E9"/>
      </a:accent2>
      <a:accent3>
        <a:srgbClr val="FFCB00"/>
      </a:accent3>
      <a:accent4>
        <a:srgbClr val="EC008C"/>
      </a:accent4>
      <a:accent5>
        <a:srgbClr val="F15A22"/>
      </a:accent5>
      <a:accent6>
        <a:srgbClr val="BCD631"/>
      </a:accent6>
      <a:hlink>
        <a:srgbClr val="F30617"/>
      </a:hlink>
      <a:folHlink>
        <a:srgbClr val="E5E5E5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JJI theme.thmx</Template>
  <TotalTime>7892</TotalTime>
  <Words>1521</Words>
  <Application>Microsoft Office PowerPoint</Application>
  <PresentationFormat>On-screen Show (4:3)</PresentationFormat>
  <Paragraphs>189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 Unicode MS</vt:lpstr>
      <vt:lpstr>Arial</vt:lpstr>
      <vt:lpstr>Calibri</vt:lpstr>
      <vt:lpstr>Georgia</vt:lpstr>
      <vt:lpstr>ヒラギノ角ゴ ProN W3</vt:lpstr>
      <vt:lpstr>ヒラギノ角ゴ ProN W6</vt:lpstr>
      <vt:lpstr>JJI theme</vt:lpstr>
      <vt:lpstr>Title &amp; Bullets</vt:lpstr>
      <vt:lpstr>1_Title &amp; Bullets</vt:lpstr>
      <vt:lpstr>2_Title &amp; Bullets</vt:lpstr>
      <vt:lpstr>3_Title &amp; Bullets</vt:lpstr>
      <vt:lpstr>4_Title &amp; Bullets</vt:lpstr>
      <vt:lpstr>5_Title &amp; Bullets</vt:lpstr>
      <vt:lpstr>6_Title &amp; Bullets</vt:lpstr>
      <vt:lpstr>1_IC_PPT_Template_072513b-reduced</vt:lpstr>
      <vt:lpstr>2_IC_PPT_Template_072513b-reduced</vt:lpstr>
      <vt:lpstr>3_IC_PPT_Template_072513b-reduced</vt:lpstr>
      <vt:lpstr>Acrobat Document</vt:lpstr>
      <vt:lpstr> Kaertor Collaboration Definition of Areas of Interest of Johnson &amp; Johnson    July 2017 </vt:lpstr>
      <vt:lpstr>PowerPoint Presentation</vt:lpstr>
      <vt:lpstr>Obesity, Metabolism &amp; T2D related diseases</vt:lpstr>
      <vt:lpstr>PowerPoint Presentation</vt:lpstr>
      <vt:lpstr>Research questions: Neuroscience</vt:lpstr>
      <vt:lpstr>Research questions: Infectious Diseases and vaccines</vt:lpstr>
      <vt:lpstr>Research questions: Infectious Diseases and vaccines</vt:lpstr>
      <vt:lpstr>Research questions: Oncology</vt:lpstr>
      <vt:lpstr>Extreme Phenotypes</vt:lpstr>
      <vt:lpstr>Spliceosome</vt:lpstr>
      <vt:lpstr>Epigenetic modulation</vt:lpstr>
      <vt:lpstr>Inflammasome</vt:lpstr>
      <vt:lpstr>Other disease area transversal topics</vt:lpstr>
      <vt:lpstr>Other transversal topics of interest (J&amp;J Innovation/Discovery Sciences) </vt:lpstr>
      <vt:lpstr>PowerPoint Presentation</vt:lpstr>
      <vt:lpstr>Considerations for diagnostics applications</vt:lpstr>
      <vt:lpstr>Biological Case Stories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 Johnson</dc:creator>
  <cp:lastModifiedBy>Gomez, Antonio [JRDES]</cp:lastModifiedBy>
  <cp:revision>156</cp:revision>
  <dcterms:created xsi:type="dcterms:W3CDTF">2015-11-05T17:07:25Z</dcterms:created>
  <dcterms:modified xsi:type="dcterms:W3CDTF">2017-07-23T14:55:53Z</dcterms:modified>
</cp:coreProperties>
</file>